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  <p:sldMasterId id="2147483676" r:id="rId7"/>
    <p:sldMasterId id="2147483698" r:id="rId8"/>
    <p:sldMasterId id="2147483695" r:id="rId9"/>
    <p:sldMasterId id="2147483705" r:id="rId10"/>
    <p:sldMasterId id="2147483707" r:id="rId11"/>
  </p:sldMasterIdLst>
  <p:notesMasterIdLst>
    <p:notesMasterId r:id="rId27"/>
  </p:notesMasterIdLst>
  <p:sldIdLst>
    <p:sldId id="257" r:id="rId12"/>
    <p:sldId id="287" r:id="rId13"/>
    <p:sldId id="497" r:id="rId14"/>
    <p:sldId id="564" r:id="rId15"/>
    <p:sldId id="512" r:id="rId16"/>
    <p:sldId id="495" r:id="rId17"/>
    <p:sldId id="496" r:id="rId18"/>
    <p:sldId id="636" r:id="rId19"/>
    <p:sldId id="596" r:id="rId20"/>
    <p:sldId id="401" r:id="rId21"/>
    <p:sldId id="637" r:id="rId22"/>
    <p:sldId id="261" r:id="rId23"/>
    <p:sldId id="635" r:id="rId24"/>
    <p:sldId id="638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3FF"/>
    <a:srgbClr val="F95618"/>
    <a:srgbClr val="D1A22C"/>
    <a:srgbClr val="F8E700"/>
    <a:srgbClr val="8AF0F4"/>
    <a:srgbClr val="7A91E5"/>
    <a:srgbClr val="5AAFF8"/>
    <a:srgbClr val="0A05B0"/>
    <a:srgbClr val="3BE4AB"/>
    <a:srgbClr val="00A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>
      <p:cViewPr varScale="1">
        <p:scale>
          <a:sx n="117" d="100"/>
          <a:sy n="117" d="100"/>
        </p:scale>
        <p:origin x="12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EB6BB-9E85-4236-B845-055DA9ABD2F5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2D58-33AD-4E7C-AD10-5B4807888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9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Thermal Imaging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Handheld thermal imagers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UAV imagers 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Surveillance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Airborne tracking systems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Naval IRST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Commanders/gunners/aiming sights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Remote operated weapon stations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Fire control stations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Missile Guidance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Infrared spectroscopy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Space flight programmes</a:t>
            </a:r>
          </a:p>
          <a:p>
            <a:pPr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50555A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Astronomy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8E062-BBD6-4F08-BFFA-3263573559B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55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86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182" y="1887139"/>
            <a:ext cx="7255869" cy="627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7181" y="2537021"/>
            <a:ext cx="7255869" cy="338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Subtitle (optional)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7182" y="6021288"/>
            <a:ext cx="2771775" cy="284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spc="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PLACE -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90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39842" y="1685925"/>
            <a:ext cx="6799041" cy="452755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to insert image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C4A000C-4F00-FA30-AF7C-4ED05C303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1693862"/>
            <a:ext cx="4320480" cy="219997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E4002B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6213"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50" indent="-179388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8525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D2621E5-9864-BA88-A44F-E0153A552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356" y="730003"/>
            <a:ext cx="11443528" cy="433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DAC6685-ED5F-FD85-0A93-CD10F6BEE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251" y="1158431"/>
            <a:ext cx="11421633" cy="3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6EB59A-2175-36C9-5AC8-F22621C0FA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03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s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45252" y="1685925"/>
            <a:ext cx="11511388" cy="452755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icon to insert image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1290610-85DC-9BB3-DDAF-E574F07F51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356" y="730003"/>
            <a:ext cx="11443528" cy="433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89DACDD-5590-1000-F4F4-E9D219493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251" y="1158431"/>
            <a:ext cx="11421633" cy="3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3638BA0-4878-E80C-3B80-923EF3A3F1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5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3356" y="795735"/>
            <a:ext cx="11707660" cy="433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Contacts</a:t>
            </a:r>
            <a:endParaRPr lang="en-GB" dirty="0"/>
          </a:p>
        </p:txBody>
      </p:sp>
      <p:sp>
        <p:nvSpPr>
          <p:cNvPr id="9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439986" y="2271127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Job Title</a:t>
            </a:r>
          </a:p>
        </p:txBody>
      </p:sp>
      <p:sp>
        <p:nvSpPr>
          <p:cNvPr id="10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39986" y="2033169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50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39986" y="2509085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T +39 06 1234.567</a:t>
            </a:r>
          </a:p>
        </p:txBody>
      </p:sp>
      <p:sp>
        <p:nvSpPr>
          <p:cNvPr id="13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439986" y="2747043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 +39 000 1234.567</a:t>
            </a:r>
          </a:p>
        </p:txBody>
      </p:sp>
      <p:sp>
        <p:nvSpPr>
          <p:cNvPr id="14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439986" y="2985001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name.surname@leonardo.com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327DF6-9CD8-9071-CBEB-67BE29358A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51102" y="2271127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Job Title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1099C1BC-67D0-04BB-F1E0-5FD29BB659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51102" y="2033169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50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7F7E7BCF-8568-1AF1-4D46-70CC009295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1102" y="2509085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T +39 06 1234.567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B87A91F9-F49D-C23B-ED83-A486830524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51102" y="2747043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 +39 000 1234.567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D52A94B6-4CE1-94D6-7ED8-B3F413E299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1102" y="2985001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name.surname@leonardo.com</a:t>
            </a:r>
            <a:endParaRPr lang="it-IT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2289676F-B7BB-DE1D-A9F1-3F4D8A8719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62218" y="2271127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Job Title</a:t>
            </a:r>
          </a:p>
        </p:txBody>
      </p:sp>
      <p:sp>
        <p:nvSpPr>
          <p:cNvPr id="32" name="Segnaposto testo 2">
            <a:extLst>
              <a:ext uri="{FF2B5EF4-FFF2-40B4-BE49-F238E27FC236}">
                <a16:creationId xmlns:a16="http://schemas.microsoft.com/office/drawing/2014/main" id="{CE868155-4FD1-4F70-DC4C-5B87D3DD92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62218" y="2033169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50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33" name="Segnaposto testo 2">
            <a:extLst>
              <a:ext uri="{FF2B5EF4-FFF2-40B4-BE49-F238E27FC236}">
                <a16:creationId xmlns:a16="http://schemas.microsoft.com/office/drawing/2014/main" id="{B6980F7B-D79E-CC08-DA98-D83D303356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62218" y="2509085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T +39 06 1234.567</a:t>
            </a: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461EB1DC-471C-1AE4-6997-11BA887210A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62218" y="2747043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 +39 000 1234.567</a:t>
            </a:r>
          </a:p>
        </p:txBody>
      </p:sp>
      <p:sp>
        <p:nvSpPr>
          <p:cNvPr id="35" name="Segnaposto testo 2">
            <a:extLst>
              <a:ext uri="{FF2B5EF4-FFF2-40B4-BE49-F238E27FC236}">
                <a16:creationId xmlns:a16="http://schemas.microsoft.com/office/drawing/2014/main" id="{803140F4-64FF-5CAF-030A-ADE8C16E0E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62218" y="2985001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name.surname@leonardo.com</a:t>
            </a:r>
            <a:endParaRPr lang="it-IT" dirty="0"/>
          </a:p>
        </p:txBody>
      </p:sp>
      <p:sp>
        <p:nvSpPr>
          <p:cNvPr id="36" name="Segnaposto testo 2">
            <a:extLst>
              <a:ext uri="{FF2B5EF4-FFF2-40B4-BE49-F238E27FC236}">
                <a16:creationId xmlns:a16="http://schemas.microsoft.com/office/drawing/2014/main" id="{DCB23F44-BF78-ACEE-5A60-F34FAE5490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73334" y="2271127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Job Title</a:t>
            </a:r>
          </a:p>
        </p:txBody>
      </p:sp>
      <p:sp>
        <p:nvSpPr>
          <p:cNvPr id="37" name="Segnaposto testo 2">
            <a:extLst>
              <a:ext uri="{FF2B5EF4-FFF2-40B4-BE49-F238E27FC236}">
                <a16:creationId xmlns:a16="http://schemas.microsoft.com/office/drawing/2014/main" id="{5623C996-93CD-1236-5DCC-5A76EB71D2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3334" y="2033169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50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38" name="Segnaposto testo 2">
            <a:extLst>
              <a:ext uri="{FF2B5EF4-FFF2-40B4-BE49-F238E27FC236}">
                <a16:creationId xmlns:a16="http://schemas.microsoft.com/office/drawing/2014/main" id="{5697240C-AFED-5AA2-42CF-C651EF0D274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73334" y="2509085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T +39 06 1234.567</a:t>
            </a:r>
          </a:p>
        </p:txBody>
      </p:sp>
      <p:sp>
        <p:nvSpPr>
          <p:cNvPr id="39" name="Segnaposto testo 2">
            <a:extLst>
              <a:ext uri="{FF2B5EF4-FFF2-40B4-BE49-F238E27FC236}">
                <a16:creationId xmlns:a16="http://schemas.microsoft.com/office/drawing/2014/main" id="{3CB2C5DB-3CB0-5660-A817-3C09BABAD4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73334" y="2747043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 +39 000 1234.567</a:t>
            </a:r>
          </a:p>
        </p:txBody>
      </p:sp>
      <p:sp>
        <p:nvSpPr>
          <p:cNvPr id="40" name="Segnaposto testo 2">
            <a:extLst>
              <a:ext uri="{FF2B5EF4-FFF2-40B4-BE49-F238E27FC236}">
                <a16:creationId xmlns:a16="http://schemas.microsoft.com/office/drawing/2014/main" id="{E070C811-99D4-3FB3-0FDB-92464A0D709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73334" y="2985001"/>
            <a:ext cx="2583951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name.surname@leonardo.com</a:t>
            </a:r>
            <a:endParaRPr lang="it-IT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F11B6D2-4467-7609-24B8-567768F1AA6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763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2D3D-D583-4966-B62F-B6532540D4F8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5AF6-1C30-4A74-8FFF-6712C7FB9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9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44CF-23F1-4AFE-86EE-3ECFB4DB805A}" type="datetime1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5AF6-1C30-4A74-8FFF-6712C7FB9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19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 with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431371" y="6169039"/>
            <a:ext cx="5386917" cy="354347"/>
          </a:xfrm>
          <a:prstGeom prst="rect">
            <a:avLst/>
          </a:prstGeom>
        </p:spPr>
        <p:txBody>
          <a:bodyPr lIns="0" tIns="60958" rIns="121917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100" b="1"/>
            </a:lvl4pPr>
            <a:lvl5pPr marL="2437851" indent="0">
              <a:buNone/>
              <a:defRPr sz="2100" b="1"/>
            </a:lvl5pPr>
            <a:lvl6pPr marL="3047314" indent="0">
              <a:buNone/>
              <a:defRPr sz="2100" b="1"/>
            </a:lvl6pPr>
            <a:lvl7pPr marL="3656777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998464" y="6132147"/>
            <a:ext cx="5378123" cy="354347"/>
          </a:xfrm>
          <a:prstGeom prst="rect">
            <a:avLst/>
          </a:prstGeom>
        </p:spPr>
        <p:txBody>
          <a:bodyPr lIns="0" tIns="60958" rIns="121917" bIns="0" anchor="b">
            <a:normAutofit/>
          </a:bodyPr>
          <a:lstStyle>
            <a:lvl1pPr marL="0" marR="0" indent="0" algn="r" defTabSz="6094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100" b="1"/>
            </a:lvl4pPr>
            <a:lvl5pPr marL="2437851" indent="0">
              <a:buNone/>
              <a:defRPr sz="2100" b="1"/>
            </a:lvl5pPr>
            <a:lvl6pPr marL="3047314" indent="0">
              <a:buNone/>
              <a:defRPr sz="2100" b="1"/>
            </a:lvl6pPr>
            <a:lvl7pPr marL="3656777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marL="0" marR="0" lvl="0" indent="0" algn="r" defTabSz="6094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insert classification details</a:t>
            </a:r>
          </a:p>
        </p:txBody>
      </p:sp>
      <p:sp>
        <p:nvSpPr>
          <p:cNvPr id="12" name="Segnaposto immagine 2"/>
          <p:cNvSpPr>
            <a:spLocks noGrp="1"/>
          </p:cNvSpPr>
          <p:nvPr>
            <p:ph type="pic" idx="1"/>
          </p:nvPr>
        </p:nvSpPr>
        <p:spPr>
          <a:xfrm>
            <a:off x="719404" y="1772818"/>
            <a:ext cx="3264364" cy="2088232"/>
          </a:xfrm>
          <a:prstGeom prst="rect">
            <a:avLst/>
          </a:prstGeom>
        </p:spPr>
        <p:txBody>
          <a:bodyPr lIns="121917" tIns="60958" rIns="121917" bIns="60958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07" indent="0">
              <a:buNone/>
              <a:defRPr sz="2799"/>
            </a:lvl2pPr>
            <a:lvl3pPr marL="913203" indent="0">
              <a:buNone/>
              <a:defRPr sz="2400"/>
            </a:lvl3pPr>
            <a:lvl4pPr marL="1369804" indent="0">
              <a:buNone/>
              <a:defRPr sz="2000"/>
            </a:lvl4pPr>
            <a:lvl5pPr marL="1826407" indent="0">
              <a:buNone/>
              <a:defRPr sz="2000"/>
            </a:lvl5pPr>
            <a:lvl6pPr marL="2283009" indent="0">
              <a:buNone/>
              <a:defRPr sz="2000"/>
            </a:lvl6pPr>
            <a:lvl7pPr marL="2739610" indent="0">
              <a:buNone/>
              <a:defRPr sz="2000"/>
            </a:lvl7pPr>
            <a:lvl8pPr marL="3196212" indent="0">
              <a:buNone/>
              <a:defRPr sz="2000"/>
            </a:lvl8pPr>
            <a:lvl9pPr marL="3652812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idx="19"/>
          </p:nvPr>
        </p:nvSpPr>
        <p:spPr>
          <a:xfrm>
            <a:off x="719404" y="4002284"/>
            <a:ext cx="3264364" cy="2088232"/>
          </a:xfrm>
          <a:prstGeom prst="rect">
            <a:avLst/>
          </a:prstGeom>
        </p:spPr>
        <p:txBody>
          <a:bodyPr lIns="121917" tIns="60958" rIns="121917" bIns="60958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07" indent="0">
              <a:buNone/>
              <a:defRPr sz="2799"/>
            </a:lvl2pPr>
            <a:lvl3pPr marL="913203" indent="0">
              <a:buNone/>
              <a:defRPr sz="2400"/>
            </a:lvl3pPr>
            <a:lvl4pPr marL="1369804" indent="0">
              <a:buNone/>
              <a:defRPr sz="2000"/>
            </a:lvl4pPr>
            <a:lvl5pPr marL="1826407" indent="0">
              <a:buNone/>
              <a:defRPr sz="2000"/>
            </a:lvl5pPr>
            <a:lvl6pPr marL="2283009" indent="0">
              <a:buNone/>
              <a:defRPr sz="2000"/>
            </a:lvl6pPr>
            <a:lvl7pPr marL="2739610" indent="0">
              <a:buNone/>
              <a:defRPr sz="2000"/>
            </a:lvl7pPr>
            <a:lvl8pPr marL="3196212" indent="0">
              <a:buNone/>
              <a:defRPr sz="2000"/>
            </a:lvl8pPr>
            <a:lvl9pPr marL="3652812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idx="20"/>
          </p:nvPr>
        </p:nvSpPr>
        <p:spPr>
          <a:xfrm>
            <a:off x="4271797" y="1772818"/>
            <a:ext cx="3264363" cy="2088232"/>
          </a:xfrm>
          <a:prstGeom prst="rect">
            <a:avLst/>
          </a:prstGeom>
        </p:spPr>
        <p:txBody>
          <a:bodyPr lIns="121917" tIns="60958" rIns="121917" bIns="60958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07" indent="0">
              <a:buNone/>
              <a:defRPr sz="2799"/>
            </a:lvl2pPr>
            <a:lvl3pPr marL="913203" indent="0">
              <a:buNone/>
              <a:defRPr sz="2400"/>
            </a:lvl3pPr>
            <a:lvl4pPr marL="1369804" indent="0">
              <a:buNone/>
              <a:defRPr sz="2000"/>
            </a:lvl4pPr>
            <a:lvl5pPr marL="1826407" indent="0">
              <a:buNone/>
              <a:defRPr sz="2000"/>
            </a:lvl5pPr>
            <a:lvl6pPr marL="2283009" indent="0">
              <a:buNone/>
              <a:defRPr sz="2000"/>
            </a:lvl6pPr>
            <a:lvl7pPr marL="2739610" indent="0">
              <a:buNone/>
              <a:defRPr sz="2000"/>
            </a:lvl7pPr>
            <a:lvl8pPr marL="3196212" indent="0">
              <a:buNone/>
              <a:defRPr sz="2000"/>
            </a:lvl8pPr>
            <a:lvl9pPr marL="3652812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idx="21"/>
          </p:nvPr>
        </p:nvSpPr>
        <p:spPr>
          <a:xfrm>
            <a:off x="4271797" y="4002284"/>
            <a:ext cx="3264363" cy="2088232"/>
          </a:xfrm>
          <a:prstGeom prst="rect">
            <a:avLst/>
          </a:prstGeom>
        </p:spPr>
        <p:txBody>
          <a:bodyPr lIns="121917" tIns="60958" rIns="121917" bIns="60958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07" indent="0">
              <a:buNone/>
              <a:defRPr sz="2799"/>
            </a:lvl2pPr>
            <a:lvl3pPr marL="913203" indent="0">
              <a:buNone/>
              <a:defRPr sz="2400"/>
            </a:lvl3pPr>
            <a:lvl4pPr marL="1369804" indent="0">
              <a:buNone/>
              <a:defRPr sz="2000"/>
            </a:lvl4pPr>
            <a:lvl5pPr marL="1826407" indent="0">
              <a:buNone/>
              <a:defRPr sz="2000"/>
            </a:lvl5pPr>
            <a:lvl6pPr marL="2283009" indent="0">
              <a:buNone/>
              <a:defRPr sz="2000"/>
            </a:lvl6pPr>
            <a:lvl7pPr marL="2739610" indent="0">
              <a:buNone/>
              <a:defRPr sz="2000"/>
            </a:lvl7pPr>
            <a:lvl8pPr marL="3196212" indent="0">
              <a:buNone/>
              <a:defRPr sz="2000"/>
            </a:lvl8pPr>
            <a:lvl9pPr marL="3652812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idx="22"/>
          </p:nvPr>
        </p:nvSpPr>
        <p:spPr>
          <a:xfrm>
            <a:off x="7824194" y="1772818"/>
            <a:ext cx="3286407" cy="2088232"/>
          </a:xfrm>
          <a:prstGeom prst="rect">
            <a:avLst/>
          </a:prstGeom>
        </p:spPr>
        <p:txBody>
          <a:bodyPr lIns="121917" tIns="60958" rIns="121917" bIns="60958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07" indent="0">
              <a:buNone/>
              <a:defRPr sz="2799"/>
            </a:lvl2pPr>
            <a:lvl3pPr marL="913203" indent="0">
              <a:buNone/>
              <a:defRPr sz="2400"/>
            </a:lvl3pPr>
            <a:lvl4pPr marL="1369804" indent="0">
              <a:buNone/>
              <a:defRPr sz="2000"/>
            </a:lvl4pPr>
            <a:lvl5pPr marL="1826407" indent="0">
              <a:buNone/>
              <a:defRPr sz="2000"/>
            </a:lvl5pPr>
            <a:lvl6pPr marL="2283009" indent="0">
              <a:buNone/>
              <a:defRPr sz="2000"/>
            </a:lvl6pPr>
            <a:lvl7pPr marL="2739610" indent="0">
              <a:buNone/>
              <a:defRPr sz="2000"/>
            </a:lvl7pPr>
            <a:lvl8pPr marL="3196212" indent="0">
              <a:buNone/>
              <a:defRPr sz="2000"/>
            </a:lvl8pPr>
            <a:lvl9pPr marL="3652812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23" name="Segnaposto immagine 2"/>
          <p:cNvSpPr>
            <a:spLocks noGrp="1"/>
          </p:cNvSpPr>
          <p:nvPr>
            <p:ph type="pic" idx="23"/>
          </p:nvPr>
        </p:nvSpPr>
        <p:spPr>
          <a:xfrm>
            <a:off x="7824194" y="4002284"/>
            <a:ext cx="3286407" cy="2088232"/>
          </a:xfrm>
          <a:prstGeom prst="rect">
            <a:avLst/>
          </a:prstGeom>
        </p:spPr>
        <p:txBody>
          <a:bodyPr lIns="121917" tIns="60958" rIns="121917" bIns="60958"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07" indent="0">
              <a:buNone/>
              <a:defRPr sz="2799"/>
            </a:lvl2pPr>
            <a:lvl3pPr marL="913203" indent="0">
              <a:buNone/>
              <a:defRPr sz="2400"/>
            </a:lvl3pPr>
            <a:lvl4pPr marL="1369804" indent="0">
              <a:buNone/>
              <a:defRPr sz="2000"/>
            </a:lvl4pPr>
            <a:lvl5pPr marL="1826407" indent="0">
              <a:buNone/>
              <a:defRPr sz="2000"/>
            </a:lvl5pPr>
            <a:lvl6pPr marL="2283009" indent="0">
              <a:buNone/>
              <a:defRPr sz="2000"/>
            </a:lvl6pPr>
            <a:lvl7pPr marL="2739610" indent="0">
              <a:buNone/>
              <a:defRPr sz="2000"/>
            </a:lvl7pPr>
            <a:lvl8pPr marL="3196212" indent="0">
              <a:buNone/>
              <a:defRPr sz="2000"/>
            </a:lvl8pPr>
            <a:lvl9pPr marL="3652812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19402" y="1279646"/>
            <a:ext cx="10391198" cy="45140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0" indent="0">
              <a:buNone/>
              <a:defRPr lang="en-US" sz="2100" b="1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399" smtClean="0">
                <a:latin typeface="Calibri" pitchFamily="34" charset="0"/>
              </a:defRPr>
            </a:lvl2pPr>
            <a:lvl3pPr>
              <a:defRPr lang="en-US" sz="4399" smtClean="0">
                <a:latin typeface="Calibri" pitchFamily="34" charset="0"/>
              </a:defRPr>
            </a:lvl3pPr>
            <a:lvl4pPr>
              <a:defRPr lang="en-US" sz="4399" smtClean="0">
                <a:latin typeface="Calibri" pitchFamily="34" charset="0"/>
              </a:defRPr>
            </a:lvl4pPr>
            <a:lvl5pPr>
              <a:defRPr lang="it-IT" sz="4399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719402" y="764705"/>
            <a:ext cx="10391198" cy="504056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699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719403" y="226298"/>
            <a:ext cx="10391196" cy="29231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0" indent="0">
              <a:buNone/>
              <a:defRPr lang="en-US" sz="11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399" smtClean="0">
                <a:latin typeface="Calibri" pitchFamily="34" charset="0"/>
              </a:defRPr>
            </a:lvl2pPr>
            <a:lvl3pPr>
              <a:defRPr lang="en-US" sz="4399" smtClean="0">
                <a:latin typeface="Calibri" pitchFamily="34" charset="0"/>
              </a:defRPr>
            </a:lvl3pPr>
            <a:lvl4pPr>
              <a:defRPr lang="en-US" sz="4399" smtClean="0">
                <a:latin typeface="Calibri" pitchFamily="34" charset="0"/>
              </a:defRPr>
            </a:lvl4pPr>
            <a:lvl5pPr>
              <a:defRPr lang="it-IT" sz="4399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508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 column - 2 rows 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/>
          <p:cNvSpPr>
            <a:spLocks noGrp="1"/>
          </p:cNvSpPr>
          <p:nvPr>
            <p:ph idx="1" hasCustomPrompt="1"/>
          </p:nvPr>
        </p:nvSpPr>
        <p:spPr>
          <a:xfrm>
            <a:off x="263525" y="1556792"/>
            <a:ext cx="11664950" cy="4608512"/>
          </a:xfrm>
          <a:prstGeom prst="rect">
            <a:avLst/>
          </a:prstGeom>
        </p:spPr>
        <p:txBody>
          <a:bodyPr lIns="0" tIns="0" rIns="0" bIns="0"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2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200">
                <a:solidFill>
                  <a:srgbClr val="5B6770"/>
                </a:solidFill>
                <a:latin typeface="Arial"/>
                <a:cs typeface="Arial"/>
              </a:defRPr>
            </a:lvl3pPr>
            <a:lvl4pPr marL="1073150" indent="-265113"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344613" indent="-271463"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030F1A-9A2D-CA42-BF87-83938690B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476672"/>
            <a:ext cx="11664950" cy="28803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endParaRPr lang="en-GB" dirty="0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536036FB-C85E-664E-ACE3-22E67E7DC6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4265" y="1080000"/>
            <a:ext cx="11664209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1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Click to insert here your subtitle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F209C78-B5CD-014E-8027-C7F7D1720B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91618" y="6597104"/>
            <a:ext cx="8208764" cy="144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 dirty="0"/>
              <a:t>INSERT SECURITY CLASSIFICATION HERE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4F209C78-B5CD-014E-8027-C7F7D1720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91618" y="116087"/>
            <a:ext cx="8208764" cy="144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 dirty="0"/>
              <a:t>INSERT SECURITY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54936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 with image,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376" y="1268760"/>
            <a:ext cx="10945218" cy="655900"/>
          </a:xfrm>
          <a:prstGeom prst="rect">
            <a:avLst/>
          </a:prstGeom>
        </p:spPr>
        <p:txBody>
          <a:bodyPr/>
          <a:lstStyle>
            <a:lvl1pPr algn="l">
              <a:defRPr sz="259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447725" y="1988847"/>
            <a:ext cx="5424000" cy="4104457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it-IT" noProof="0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6003745" y="1988841"/>
            <a:ext cx="5361088" cy="410445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it-IT" dirty="0"/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431371" y="6135888"/>
            <a:ext cx="5386917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998468" y="6132154"/>
            <a:ext cx="5378123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marR="0" indent="0" algn="r" defTabSz="457109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marL="0" marR="0" lvl="0" indent="0" algn="r" defTabSz="457109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/>
              <a:t>Click to insert classification details</a:t>
            </a:r>
          </a:p>
        </p:txBody>
      </p:sp>
    </p:spTree>
    <p:extLst>
      <p:ext uri="{BB962C8B-B14F-4D97-AF65-F5344CB8AC3E}">
        <p14:creationId xmlns:p14="http://schemas.microsoft.com/office/powerpoint/2010/main" val="1326619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with image,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61406" y="6135882"/>
            <a:ext cx="5386917" cy="354347"/>
          </a:xfrm>
          <a:prstGeom prst="rect">
            <a:avLst/>
          </a:prstGeom>
        </p:spPr>
        <p:txBody>
          <a:bodyPr lIns="0" tIns="60958" rIns="121917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100" b="1"/>
            </a:lvl4pPr>
            <a:lvl5pPr marL="2437851" indent="0">
              <a:buNone/>
              <a:defRPr sz="2100" b="1"/>
            </a:lvl5pPr>
            <a:lvl6pPr marL="3047314" indent="0">
              <a:buNone/>
              <a:defRPr sz="2100" b="1"/>
            </a:lvl6pPr>
            <a:lvl7pPr marL="3656777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998464" y="6132147"/>
            <a:ext cx="5378123" cy="354347"/>
          </a:xfrm>
          <a:prstGeom prst="rect">
            <a:avLst/>
          </a:prstGeom>
        </p:spPr>
        <p:txBody>
          <a:bodyPr lIns="0" tIns="60958" rIns="121917" bIns="0" anchor="b">
            <a:normAutofit/>
          </a:bodyPr>
          <a:lstStyle>
            <a:lvl1pPr marL="0" marR="0" indent="0" algn="r" defTabSz="6094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100" b="1"/>
            </a:lvl4pPr>
            <a:lvl5pPr marL="2437851" indent="0">
              <a:buNone/>
              <a:defRPr sz="2100" b="1"/>
            </a:lvl5pPr>
            <a:lvl6pPr marL="3047314" indent="0">
              <a:buNone/>
              <a:defRPr sz="2100" b="1"/>
            </a:lvl6pPr>
            <a:lvl7pPr marL="3656777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marL="0" marR="0" lvl="0" indent="0" algn="r" defTabSz="6094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Click to insert classification details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5"/>
          </p:nvPr>
        </p:nvSpPr>
        <p:spPr>
          <a:xfrm>
            <a:off x="5938345" y="1415252"/>
            <a:ext cx="5446720" cy="4678917"/>
          </a:xfrm>
          <a:prstGeom prst="rect">
            <a:avLst/>
          </a:prstGeom>
        </p:spPr>
        <p:txBody>
          <a:bodyPr/>
          <a:lstStyle>
            <a:lvl1pPr marL="265060" indent="-265060">
              <a:buClr>
                <a:srgbClr val="EA002A"/>
              </a:buClr>
              <a:buFont typeface="Arial" panose="020B0604020202020204" pitchFamily="34" charset="0"/>
              <a:buChar char="•"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536468" indent="-272995">
              <a:buClr>
                <a:srgbClr val="5B6770"/>
              </a:buClr>
              <a:buFont typeface="Arial" panose="020B0604020202020204" pitchFamily="34" charset="0"/>
              <a:buChar char="-"/>
              <a:defRPr sz="1400">
                <a:solidFill>
                  <a:srgbClr val="5B6770"/>
                </a:solidFill>
                <a:latin typeface="Arial"/>
                <a:cs typeface="Arial"/>
              </a:defRPr>
            </a:lvl2pPr>
            <a:lvl3pPr marL="807876" indent="-271409">
              <a:buFont typeface="Arial" panose="020B0604020202020204" pitchFamily="34" charset="0"/>
              <a:buChar char="•"/>
              <a:defRPr sz="1400">
                <a:solidFill>
                  <a:srgbClr val="5B6770"/>
                </a:solidFill>
                <a:latin typeface="Arial"/>
                <a:cs typeface="Arial"/>
              </a:defRPr>
            </a:lvl3pPr>
            <a:lvl4pPr marL="807875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072935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408" y="764528"/>
            <a:ext cx="11016663" cy="50394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 hasCustomPrompt="1"/>
          </p:nvPr>
        </p:nvSpPr>
        <p:spPr>
          <a:xfrm>
            <a:off x="361408" y="1412451"/>
            <a:ext cx="5446720" cy="4679437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1407" y="226244"/>
            <a:ext cx="11016663" cy="23077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399" smtClean="0">
                <a:latin typeface="Calibri" pitchFamily="34" charset="0"/>
              </a:defRPr>
            </a:lvl2pPr>
            <a:lvl3pPr>
              <a:defRPr lang="en-US" sz="4399" smtClean="0">
                <a:latin typeface="Calibri" pitchFamily="34" charset="0"/>
              </a:defRPr>
            </a:lvl3pPr>
            <a:lvl4pPr>
              <a:defRPr lang="en-US" sz="4399" smtClean="0">
                <a:latin typeface="Calibri" pitchFamily="34" charset="0"/>
              </a:defRPr>
            </a:lvl4pPr>
            <a:lvl5pPr>
              <a:defRPr lang="it-IT" sz="4399">
                <a:latin typeface="Calibri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934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7E31839-9F43-5BE0-E990-ADA7877E190E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-1" y="0"/>
            <a:ext cx="12243881" cy="686556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09" indent="0">
              <a:buNone/>
              <a:defRPr sz="2800"/>
            </a:lvl2pPr>
            <a:lvl3pPr marL="913409" indent="0">
              <a:buNone/>
              <a:defRPr sz="2400"/>
            </a:lvl3pPr>
            <a:lvl4pPr marL="1370112" indent="0">
              <a:buNone/>
              <a:defRPr sz="2000"/>
            </a:lvl4pPr>
            <a:lvl5pPr marL="1826817" indent="0">
              <a:buNone/>
              <a:defRPr sz="2000"/>
            </a:lvl5pPr>
            <a:lvl6pPr marL="2283522" indent="0">
              <a:buNone/>
              <a:defRPr sz="2000"/>
            </a:lvl6pPr>
            <a:lvl7pPr marL="2740226" indent="0">
              <a:buNone/>
              <a:defRPr sz="2000"/>
            </a:lvl7pPr>
            <a:lvl8pPr marL="3196931" indent="0">
              <a:buNone/>
              <a:defRPr sz="2000"/>
            </a:lvl8pPr>
            <a:lvl9pPr marL="3653635" indent="0">
              <a:buNone/>
              <a:defRPr sz="2000"/>
            </a:lvl9pPr>
          </a:lstStyle>
          <a:p>
            <a:pPr lvl="0"/>
            <a:r>
              <a:rPr lang="en-US" noProof="0" dirty="0"/>
              <a:t>Click below icon to add full slide picture</a:t>
            </a:r>
            <a:endParaRPr lang="it-IT" noProof="0" dirty="0"/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CE586C8F-2723-242F-79D1-A2F7341A63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635" y="1006876"/>
            <a:ext cx="10293341" cy="5889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933"/>
              </a:lnSpc>
              <a:spcBef>
                <a:spcPts val="0"/>
              </a:spcBef>
              <a:buNone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it-IT" dirty="0"/>
              <a:t>Image title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2F1F98D-5F27-B588-40D4-F6413A383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653" y="725895"/>
            <a:ext cx="11360252" cy="2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TITLE OF THE PRESENTATION</a:t>
            </a:r>
            <a:endParaRPr 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84892CE6-C67E-AB2A-0911-736EFD88E3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4653" y="1119925"/>
            <a:ext cx="11360252" cy="243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40" indent="0">
              <a:buNone/>
              <a:defRPr sz="900"/>
            </a:lvl2pPr>
            <a:lvl3pPr marL="685074" indent="0">
              <a:buNone/>
              <a:defRPr sz="750"/>
            </a:lvl3pPr>
            <a:lvl4pPr marL="1027610" indent="0">
              <a:buNone/>
              <a:defRPr sz="675"/>
            </a:lvl4pPr>
            <a:lvl5pPr marL="1370147" indent="0">
              <a:buNone/>
              <a:defRPr sz="675"/>
            </a:lvl5pPr>
            <a:lvl6pPr marL="1712684" indent="0">
              <a:buNone/>
              <a:defRPr sz="675"/>
            </a:lvl6pPr>
            <a:lvl7pPr marL="2055221" indent="0">
              <a:buNone/>
              <a:defRPr sz="675"/>
            </a:lvl7pPr>
            <a:lvl8pPr marL="2397758" indent="0">
              <a:buNone/>
              <a:defRPr sz="675"/>
            </a:lvl8pPr>
            <a:lvl9pPr marL="2740295" indent="0">
              <a:buNone/>
              <a:defRPr sz="675"/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9120EA96-4DEE-6ABE-B896-845042CB69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5536" y="5913411"/>
            <a:ext cx="3312368" cy="218694"/>
          </a:xfrm>
          <a:prstGeom prst="rect">
            <a:avLst/>
          </a:prstGeom>
        </p:spPr>
        <p:txBody>
          <a:bodyPr lIns="0" tIns="0" rIns="0" bIns="0" anchor="b"/>
          <a:lstStyle>
            <a:lvl1pPr>
              <a:buNone/>
              <a:defRPr sz="1400" b="0" i="0" spc="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PLACE - DATE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792016E-1604-3E33-E72E-887CC6756B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5840" y="2128126"/>
            <a:ext cx="4320480" cy="3461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Slide/paragraph/section 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5EECE-8ECE-5650-A2C8-FDB1C7FEE5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96400" y="2128126"/>
            <a:ext cx="709650" cy="3461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401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12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3356" y="730003"/>
            <a:ext cx="11443528" cy="433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5251" y="1158431"/>
            <a:ext cx="11421633" cy="3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5BA1FF-D581-2F55-4ED2-1C718F0F9E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892" y="1988840"/>
            <a:ext cx="11385992" cy="190500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E4002B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6213"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50" indent="-179388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8525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857465D-9994-8CA9-6D71-284A732026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08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DB056D4B-1A04-2912-246C-6FB432517424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096000" y="1703423"/>
            <a:ext cx="5664629" cy="441387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2800"/>
            </a:lvl2pPr>
            <a:lvl3pPr marL="913386" indent="0">
              <a:buNone/>
              <a:defRPr sz="2400"/>
            </a:lvl3pPr>
            <a:lvl4pPr marL="1370078" indent="0">
              <a:buNone/>
              <a:defRPr sz="2000"/>
            </a:lvl4pPr>
            <a:lvl5pPr marL="1826772" indent="0">
              <a:buNone/>
              <a:defRPr sz="2000"/>
            </a:lvl5pPr>
            <a:lvl6pPr marL="2283466" indent="0">
              <a:buNone/>
              <a:defRPr sz="2000"/>
            </a:lvl6pPr>
            <a:lvl7pPr marL="2740158" indent="0">
              <a:buNone/>
              <a:defRPr sz="2000"/>
            </a:lvl7pPr>
            <a:lvl8pPr marL="3196851" indent="0">
              <a:buNone/>
              <a:defRPr sz="2000"/>
            </a:lvl8pPr>
            <a:lvl9pPr marL="365354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D23697-949A-BC38-4563-D558BEF45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551" y="719485"/>
            <a:ext cx="11352135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933" b="0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Title of the slide</a:t>
            </a:r>
            <a:endParaRPr 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28176932-C423-ABFF-DE5E-7AD893035C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0551" y="1171387"/>
            <a:ext cx="11352135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1200"/>
            </a:lvl2pPr>
            <a:lvl3pPr marL="913386" indent="0">
              <a:buNone/>
              <a:defRPr sz="1000"/>
            </a:lvl3pPr>
            <a:lvl4pPr marL="1370078" indent="0">
              <a:buNone/>
              <a:defRPr sz="900"/>
            </a:lvl4pPr>
            <a:lvl5pPr marL="1826772" indent="0">
              <a:buNone/>
              <a:defRPr sz="900"/>
            </a:lvl5pPr>
            <a:lvl6pPr marL="2283466" indent="0">
              <a:buNone/>
              <a:defRPr sz="900"/>
            </a:lvl6pPr>
            <a:lvl7pPr marL="2740158" indent="0">
              <a:buNone/>
              <a:defRPr sz="900"/>
            </a:lvl7pPr>
            <a:lvl8pPr marL="3196851" indent="0">
              <a:buNone/>
              <a:defRPr sz="900"/>
            </a:lvl8pPr>
            <a:lvl9pPr marL="3653543" indent="0">
              <a:buNone/>
              <a:defRPr sz="900"/>
            </a:lvl9pPr>
          </a:lstStyle>
          <a:p>
            <a:pPr marL="0" marR="0" lvl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err="1"/>
              <a:t>S</a:t>
            </a:r>
            <a:r>
              <a:rPr lang="en-US" dirty="0" err="1"/>
              <a:t>ubtitle</a:t>
            </a:r>
            <a:endParaRPr lang="en-US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794FEE3C-9B0A-8E33-186B-DEDDB18E0A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0552" y="272953"/>
            <a:ext cx="10753193" cy="2878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33" b="1" i="0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/>
              <a:t>TITLE OF THE SECTION/PRESENTATION</a:t>
            </a:r>
            <a:endParaRPr lang="en-GB" dirty="0"/>
          </a:p>
        </p:txBody>
      </p:sp>
      <p:sp>
        <p:nvSpPr>
          <p:cNvPr id="14" name="Segnaposto testo 14">
            <a:extLst>
              <a:ext uri="{FF2B5EF4-FFF2-40B4-BE49-F238E27FC236}">
                <a16:creationId xmlns:a16="http://schemas.microsoft.com/office/drawing/2014/main" id="{579C8A7A-3F95-B45F-8CCA-034B22C742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0552" y="1703424"/>
            <a:ext cx="5516033" cy="4413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vel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dolor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r>
              <a:rPr lang="it-IT" dirty="0"/>
              <a:t>, vel </a:t>
            </a:r>
            <a:r>
              <a:rPr lang="it-IT" dirty="0" err="1"/>
              <a:t>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nulla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vero eros et </a:t>
            </a:r>
            <a:r>
              <a:rPr lang="it-IT" dirty="0" err="1"/>
              <a:t>accumsan</a:t>
            </a:r>
            <a:r>
              <a:rPr lang="it-IT" dirty="0"/>
              <a:t> et </a:t>
            </a:r>
            <a:r>
              <a:rPr lang="it-IT" dirty="0" err="1"/>
              <a:t>iusto</a:t>
            </a:r>
            <a:r>
              <a:rPr lang="it-IT" dirty="0"/>
              <a:t> odio </a:t>
            </a:r>
            <a:r>
              <a:rPr lang="it-IT" dirty="0" err="1"/>
              <a:t>dignissim</a:t>
            </a:r>
            <a:r>
              <a:rPr lang="it-IT" dirty="0"/>
              <a:t> qui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praesent</a:t>
            </a:r>
            <a:r>
              <a:rPr lang="it-IT" dirty="0"/>
              <a:t> </a:t>
            </a:r>
            <a:r>
              <a:rPr lang="it-IT" dirty="0" err="1"/>
              <a:t>luptatum</a:t>
            </a:r>
            <a:r>
              <a:rPr lang="it-IT" dirty="0"/>
              <a:t> </a:t>
            </a:r>
            <a:r>
              <a:rPr lang="it-IT" dirty="0" err="1"/>
              <a:t>zzril</a:t>
            </a:r>
            <a:r>
              <a:rPr lang="it-IT" dirty="0"/>
              <a:t> </a:t>
            </a:r>
            <a:r>
              <a:rPr lang="it-IT" dirty="0" err="1"/>
              <a:t>delenit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duis</a:t>
            </a:r>
            <a:r>
              <a:rPr lang="it-IT" dirty="0"/>
              <a:t> dolore te </a:t>
            </a:r>
            <a:r>
              <a:rPr lang="it-IT" dirty="0" err="1"/>
              <a:t>feugait</a:t>
            </a:r>
            <a:r>
              <a:rPr lang="it-IT" dirty="0"/>
              <a:t> nulla </a:t>
            </a:r>
            <a:r>
              <a:rPr lang="it-IT" dirty="0" err="1"/>
              <a:t>facilisi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cons </a:t>
            </a:r>
            <a:r>
              <a:rPr lang="it-IT" dirty="0" err="1"/>
              <a:t>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738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C3ED27FE-8F1A-6839-9372-AB85AB3EF252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311692" y="1703423"/>
            <a:ext cx="8448939" cy="441387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2800"/>
            </a:lvl2pPr>
            <a:lvl3pPr marL="913386" indent="0">
              <a:buNone/>
              <a:defRPr sz="2400"/>
            </a:lvl3pPr>
            <a:lvl4pPr marL="1370078" indent="0">
              <a:buNone/>
              <a:defRPr sz="2000"/>
            </a:lvl4pPr>
            <a:lvl5pPr marL="1826772" indent="0">
              <a:buNone/>
              <a:defRPr sz="2000"/>
            </a:lvl5pPr>
            <a:lvl6pPr marL="2283466" indent="0">
              <a:buNone/>
              <a:defRPr sz="2000"/>
            </a:lvl6pPr>
            <a:lvl7pPr marL="2740158" indent="0">
              <a:buNone/>
              <a:defRPr sz="2000"/>
            </a:lvl7pPr>
            <a:lvl8pPr marL="3196851" indent="0">
              <a:buNone/>
              <a:defRPr sz="2000"/>
            </a:lvl8pPr>
            <a:lvl9pPr marL="365354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BE051B-8E49-26CA-D47E-D3F0D8CFB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553" y="719485"/>
            <a:ext cx="11352135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933" b="0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Title of the slide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773D8F-2654-480B-1418-A6B9791A644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0553" y="1171387"/>
            <a:ext cx="11352135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1200"/>
            </a:lvl2pPr>
            <a:lvl3pPr marL="913386" indent="0">
              <a:buNone/>
              <a:defRPr sz="1000"/>
            </a:lvl3pPr>
            <a:lvl4pPr marL="1370078" indent="0">
              <a:buNone/>
              <a:defRPr sz="900"/>
            </a:lvl4pPr>
            <a:lvl5pPr marL="1826772" indent="0">
              <a:buNone/>
              <a:defRPr sz="900"/>
            </a:lvl5pPr>
            <a:lvl6pPr marL="2283466" indent="0">
              <a:buNone/>
              <a:defRPr sz="900"/>
            </a:lvl6pPr>
            <a:lvl7pPr marL="2740158" indent="0">
              <a:buNone/>
              <a:defRPr sz="900"/>
            </a:lvl7pPr>
            <a:lvl8pPr marL="3196851" indent="0">
              <a:buNone/>
              <a:defRPr sz="900"/>
            </a:lvl8pPr>
            <a:lvl9pPr marL="3653543" indent="0">
              <a:buNone/>
              <a:defRPr sz="900"/>
            </a:lvl9pPr>
          </a:lstStyle>
          <a:p>
            <a:pPr marL="0" marR="0" lvl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6" name="Segnaposto testo 14">
            <a:extLst>
              <a:ext uri="{FF2B5EF4-FFF2-40B4-BE49-F238E27FC236}">
                <a16:creationId xmlns:a16="http://schemas.microsoft.com/office/drawing/2014/main" id="{36D6AE41-5D4D-4B14-D178-D85FC6A577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0552" y="1703424"/>
            <a:ext cx="2711179" cy="4413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vel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dolor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r>
              <a:rPr lang="it-IT" dirty="0"/>
              <a:t>, vel </a:t>
            </a:r>
            <a:r>
              <a:rPr lang="it-IT" dirty="0" err="1"/>
              <a:t>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nulla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vero eros et </a:t>
            </a:r>
            <a:r>
              <a:rPr lang="it-IT" dirty="0" err="1"/>
              <a:t>accumsan</a:t>
            </a:r>
            <a:r>
              <a:rPr lang="it-IT" dirty="0"/>
              <a:t> et </a:t>
            </a:r>
            <a:r>
              <a:rPr lang="it-IT" dirty="0" err="1"/>
              <a:t>iusto</a:t>
            </a:r>
            <a:r>
              <a:rPr lang="it-IT" dirty="0"/>
              <a:t> odio </a:t>
            </a:r>
            <a:r>
              <a:rPr lang="it-IT" dirty="0" err="1"/>
              <a:t>dignissim</a:t>
            </a:r>
            <a:r>
              <a:rPr lang="it-IT" dirty="0"/>
              <a:t> qui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praesent</a:t>
            </a:r>
            <a:r>
              <a:rPr lang="it-IT" dirty="0"/>
              <a:t> </a:t>
            </a:r>
            <a:r>
              <a:rPr lang="it-IT" dirty="0" err="1"/>
              <a:t>luptatum</a:t>
            </a:r>
            <a:r>
              <a:rPr lang="it-IT" dirty="0"/>
              <a:t> </a:t>
            </a:r>
            <a:r>
              <a:rPr lang="it-IT" dirty="0" err="1"/>
              <a:t>zzril</a:t>
            </a:r>
            <a:r>
              <a:rPr lang="it-IT" dirty="0"/>
              <a:t> </a:t>
            </a:r>
            <a:r>
              <a:rPr lang="it-IT" dirty="0" err="1"/>
              <a:t>delenit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duis</a:t>
            </a:r>
            <a:r>
              <a:rPr lang="it-IT" dirty="0"/>
              <a:t> dolore te </a:t>
            </a:r>
            <a:r>
              <a:rPr lang="it-IT" dirty="0" err="1"/>
              <a:t>feugait</a:t>
            </a:r>
            <a:r>
              <a:rPr lang="it-IT" dirty="0"/>
              <a:t> nulla </a:t>
            </a:r>
            <a:r>
              <a:rPr lang="it-IT" dirty="0" err="1"/>
              <a:t>facilisi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8" name="Segnaposto testo 12">
            <a:extLst>
              <a:ext uri="{FF2B5EF4-FFF2-40B4-BE49-F238E27FC236}">
                <a16:creationId xmlns:a16="http://schemas.microsoft.com/office/drawing/2014/main" id="{5061F16A-D161-285A-7122-185D9BBEDA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0553" y="272953"/>
            <a:ext cx="10753193" cy="2878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33" b="1" i="0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/>
              <a:t>TITLE OF THE SECTION/PRESENTATION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737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1EC553F4-0E28-C817-4FEA-0D9E848C4A0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096000" y="1703424"/>
            <a:ext cx="5664629" cy="441374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2800"/>
            </a:lvl2pPr>
            <a:lvl3pPr marL="913386" indent="0">
              <a:buNone/>
              <a:defRPr sz="2400"/>
            </a:lvl3pPr>
            <a:lvl4pPr marL="1370078" indent="0">
              <a:buNone/>
              <a:defRPr sz="2000"/>
            </a:lvl4pPr>
            <a:lvl5pPr marL="1826772" indent="0">
              <a:buNone/>
              <a:defRPr sz="2000"/>
            </a:lvl5pPr>
            <a:lvl6pPr marL="2283466" indent="0">
              <a:buNone/>
              <a:defRPr sz="2000"/>
            </a:lvl6pPr>
            <a:lvl7pPr marL="2740158" indent="0">
              <a:buNone/>
              <a:defRPr sz="2000"/>
            </a:lvl7pPr>
            <a:lvl8pPr marL="3196851" indent="0">
              <a:buNone/>
              <a:defRPr sz="2000"/>
            </a:lvl8pPr>
            <a:lvl9pPr marL="365354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80F608-6B25-6F5F-BAFE-2A936C939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553" y="719485"/>
            <a:ext cx="11352135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933" b="0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Title of the slide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829BB5-2F6A-2489-3363-76F94E019E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0553" y="1171387"/>
            <a:ext cx="11352135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1200"/>
            </a:lvl2pPr>
            <a:lvl3pPr marL="913386" indent="0">
              <a:buNone/>
              <a:defRPr sz="1000"/>
            </a:lvl3pPr>
            <a:lvl4pPr marL="1370078" indent="0">
              <a:buNone/>
              <a:defRPr sz="900"/>
            </a:lvl4pPr>
            <a:lvl5pPr marL="1826772" indent="0">
              <a:buNone/>
              <a:defRPr sz="900"/>
            </a:lvl5pPr>
            <a:lvl6pPr marL="2283466" indent="0">
              <a:buNone/>
              <a:defRPr sz="900"/>
            </a:lvl6pPr>
            <a:lvl7pPr marL="2740158" indent="0">
              <a:buNone/>
              <a:defRPr sz="900"/>
            </a:lvl7pPr>
            <a:lvl8pPr marL="3196851" indent="0">
              <a:buNone/>
              <a:defRPr sz="900"/>
            </a:lvl8pPr>
            <a:lvl9pPr marL="3653543" indent="0">
              <a:buNone/>
              <a:defRPr sz="900"/>
            </a:lvl9pPr>
          </a:lstStyle>
          <a:p>
            <a:pPr marL="0" marR="0" lvl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6" name="Segnaposto testo 14">
            <a:extLst>
              <a:ext uri="{FF2B5EF4-FFF2-40B4-BE49-F238E27FC236}">
                <a16:creationId xmlns:a16="http://schemas.microsoft.com/office/drawing/2014/main" id="{ED752800-A117-41A7-5685-8C87CCF5D1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0552" y="1703424"/>
            <a:ext cx="2711179" cy="4413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vel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dolor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r>
              <a:rPr lang="it-IT" dirty="0"/>
              <a:t>, vel </a:t>
            </a:r>
            <a:r>
              <a:rPr lang="it-IT" dirty="0" err="1"/>
              <a:t>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nulla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vero eros et </a:t>
            </a:r>
            <a:r>
              <a:rPr lang="it-IT" dirty="0" err="1"/>
              <a:t>accumsan</a:t>
            </a:r>
            <a:r>
              <a:rPr lang="it-IT" dirty="0"/>
              <a:t> et </a:t>
            </a:r>
            <a:r>
              <a:rPr lang="it-IT" dirty="0" err="1"/>
              <a:t>iusto</a:t>
            </a:r>
            <a:r>
              <a:rPr lang="it-IT" dirty="0"/>
              <a:t> odio </a:t>
            </a:r>
            <a:r>
              <a:rPr lang="it-IT" dirty="0" err="1"/>
              <a:t>dignissim</a:t>
            </a:r>
            <a:r>
              <a:rPr lang="it-IT" dirty="0"/>
              <a:t> qui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praesent</a:t>
            </a:r>
            <a:r>
              <a:rPr lang="it-IT" dirty="0"/>
              <a:t> </a:t>
            </a:r>
            <a:r>
              <a:rPr lang="it-IT" dirty="0" err="1"/>
              <a:t>luptatum</a:t>
            </a:r>
            <a:r>
              <a:rPr lang="it-IT" dirty="0"/>
              <a:t> </a:t>
            </a:r>
            <a:r>
              <a:rPr lang="it-IT" dirty="0" err="1"/>
              <a:t>zzril</a:t>
            </a:r>
            <a:r>
              <a:rPr lang="it-IT" dirty="0"/>
              <a:t> </a:t>
            </a:r>
            <a:r>
              <a:rPr lang="it-IT" dirty="0" err="1"/>
              <a:t>delenit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duis</a:t>
            </a:r>
            <a:r>
              <a:rPr lang="it-IT" dirty="0"/>
              <a:t> dolore te </a:t>
            </a:r>
            <a:r>
              <a:rPr lang="it-IT" dirty="0" err="1"/>
              <a:t>feugait</a:t>
            </a:r>
            <a:r>
              <a:rPr lang="it-IT" dirty="0"/>
              <a:t> nulla </a:t>
            </a:r>
            <a:r>
              <a:rPr lang="it-IT" dirty="0" err="1"/>
              <a:t>facilisi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id="{DCF35FE7-CDD5-F778-1E17-823F54CCDA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43793" y="1703424"/>
            <a:ext cx="2711179" cy="4413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vel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dolor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r>
              <a:rPr lang="it-IT" dirty="0"/>
              <a:t>, vel </a:t>
            </a:r>
            <a:r>
              <a:rPr lang="it-IT" dirty="0" err="1"/>
              <a:t>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nulla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vero eros et </a:t>
            </a:r>
            <a:r>
              <a:rPr lang="it-IT" dirty="0" err="1"/>
              <a:t>accumsan</a:t>
            </a:r>
            <a:r>
              <a:rPr lang="it-IT" dirty="0"/>
              <a:t> et </a:t>
            </a:r>
            <a:r>
              <a:rPr lang="it-IT" dirty="0" err="1"/>
              <a:t>iusto</a:t>
            </a:r>
            <a:r>
              <a:rPr lang="it-IT" dirty="0"/>
              <a:t> odio </a:t>
            </a:r>
            <a:r>
              <a:rPr lang="it-IT" dirty="0" err="1"/>
              <a:t>dignissim</a:t>
            </a:r>
            <a:r>
              <a:rPr lang="it-IT" dirty="0"/>
              <a:t> qui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praesent</a:t>
            </a:r>
            <a:r>
              <a:rPr lang="it-IT" dirty="0"/>
              <a:t> </a:t>
            </a:r>
            <a:r>
              <a:rPr lang="it-IT" dirty="0" err="1"/>
              <a:t>luptatum</a:t>
            </a:r>
            <a:r>
              <a:rPr lang="it-IT" dirty="0"/>
              <a:t> </a:t>
            </a:r>
            <a:r>
              <a:rPr lang="it-IT" dirty="0" err="1"/>
              <a:t>zzril</a:t>
            </a:r>
            <a:r>
              <a:rPr lang="it-IT" dirty="0"/>
              <a:t> </a:t>
            </a:r>
            <a:r>
              <a:rPr lang="it-IT" dirty="0" err="1"/>
              <a:t>delenit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duis</a:t>
            </a:r>
            <a:r>
              <a:rPr lang="it-IT" dirty="0"/>
              <a:t> dolore te </a:t>
            </a:r>
            <a:r>
              <a:rPr lang="it-IT" dirty="0" err="1"/>
              <a:t>feugait</a:t>
            </a:r>
            <a:r>
              <a:rPr lang="it-IT" dirty="0"/>
              <a:t> nulla </a:t>
            </a:r>
            <a:r>
              <a:rPr lang="it-IT" dirty="0" err="1"/>
              <a:t>facilisi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8" name="Segnaposto testo 12">
            <a:extLst>
              <a:ext uri="{FF2B5EF4-FFF2-40B4-BE49-F238E27FC236}">
                <a16:creationId xmlns:a16="http://schemas.microsoft.com/office/drawing/2014/main" id="{FAE45174-FBBA-6BE3-2A6D-9D863B761C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0553" y="272953"/>
            <a:ext cx="10753193" cy="2878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33" b="1" i="0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/>
              <a:t>TITLE OF THE SECTION/PRESENTATION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232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D4C34B87-208E-9C68-8039-00F44F19499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99423" y="1703424"/>
            <a:ext cx="5664629" cy="441374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2800"/>
            </a:lvl2pPr>
            <a:lvl3pPr marL="913386" indent="0">
              <a:buNone/>
              <a:defRPr sz="2400"/>
            </a:lvl3pPr>
            <a:lvl4pPr marL="1370078" indent="0">
              <a:buNone/>
              <a:defRPr sz="2000"/>
            </a:lvl4pPr>
            <a:lvl5pPr marL="1826772" indent="0">
              <a:buNone/>
              <a:defRPr sz="2000"/>
            </a:lvl5pPr>
            <a:lvl6pPr marL="2283466" indent="0">
              <a:buNone/>
              <a:defRPr sz="2000"/>
            </a:lvl6pPr>
            <a:lvl7pPr marL="2740158" indent="0">
              <a:buNone/>
              <a:defRPr sz="2000"/>
            </a:lvl7pPr>
            <a:lvl8pPr marL="3196851" indent="0">
              <a:buNone/>
              <a:defRPr sz="2000"/>
            </a:lvl8pPr>
            <a:lvl9pPr marL="365354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2CD821-CADC-8A86-22DA-D06763060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423" y="719485"/>
            <a:ext cx="11352135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933" b="0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Title of the slide</a:t>
            </a:r>
            <a:endParaRPr 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5260EBEB-5E5C-6BC0-6905-BE9E8BC6DEE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9423" y="1171387"/>
            <a:ext cx="11352135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1200"/>
            </a:lvl2pPr>
            <a:lvl3pPr marL="913386" indent="0">
              <a:buNone/>
              <a:defRPr sz="1000"/>
            </a:lvl3pPr>
            <a:lvl4pPr marL="1370078" indent="0">
              <a:buNone/>
              <a:defRPr sz="900"/>
            </a:lvl4pPr>
            <a:lvl5pPr marL="1826772" indent="0">
              <a:buNone/>
              <a:defRPr sz="900"/>
            </a:lvl5pPr>
            <a:lvl6pPr marL="2283466" indent="0">
              <a:buNone/>
              <a:defRPr sz="900"/>
            </a:lvl6pPr>
            <a:lvl7pPr marL="2740158" indent="0">
              <a:buNone/>
              <a:defRPr sz="900"/>
            </a:lvl7pPr>
            <a:lvl8pPr marL="3196851" indent="0">
              <a:buNone/>
              <a:defRPr sz="900"/>
            </a:lvl8pPr>
            <a:lvl9pPr marL="3653543" indent="0">
              <a:buNone/>
              <a:defRPr sz="900"/>
            </a:lvl9pPr>
          </a:lstStyle>
          <a:p>
            <a:pPr marL="0" marR="0" lvl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12" name="Segnaposto testo 14">
            <a:extLst>
              <a:ext uri="{FF2B5EF4-FFF2-40B4-BE49-F238E27FC236}">
                <a16:creationId xmlns:a16="http://schemas.microsoft.com/office/drawing/2014/main" id="{D5A1F1C9-E2FC-4FA9-D61E-C1A9A5A059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49449" y="1703424"/>
            <a:ext cx="2711179" cy="4413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vel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dolor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r>
              <a:rPr lang="it-IT" dirty="0"/>
              <a:t>, vel </a:t>
            </a:r>
            <a:r>
              <a:rPr lang="it-IT" dirty="0" err="1"/>
              <a:t>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nulla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vero eros et </a:t>
            </a:r>
            <a:r>
              <a:rPr lang="it-IT" dirty="0" err="1"/>
              <a:t>accumsan</a:t>
            </a:r>
            <a:r>
              <a:rPr lang="it-IT" dirty="0"/>
              <a:t> et </a:t>
            </a:r>
            <a:r>
              <a:rPr lang="it-IT" dirty="0" err="1"/>
              <a:t>iusto</a:t>
            </a:r>
            <a:r>
              <a:rPr lang="it-IT" dirty="0"/>
              <a:t> odio </a:t>
            </a:r>
            <a:r>
              <a:rPr lang="it-IT" dirty="0" err="1"/>
              <a:t>dignissim</a:t>
            </a:r>
            <a:r>
              <a:rPr lang="it-IT" dirty="0"/>
              <a:t> qui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praesent</a:t>
            </a:r>
            <a:r>
              <a:rPr lang="it-IT" dirty="0"/>
              <a:t> </a:t>
            </a:r>
            <a:r>
              <a:rPr lang="it-IT" dirty="0" err="1"/>
              <a:t>luptatum</a:t>
            </a:r>
            <a:r>
              <a:rPr lang="it-IT" dirty="0"/>
              <a:t> </a:t>
            </a:r>
            <a:r>
              <a:rPr lang="it-IT" dirty="0" err="1"/>
              <a:t>zzril</a:t>
            </a:r>
            <a:r>
              <a:rPr lang="it-IT" dirty="0"/>
              <a:t> </a:t>
            </a:r>
            <a:r>
              <a:rPr lang="it-IT" dirty="0" err="1"/>
              <a:t>delenit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duis</a:t>
            </a:r>
            <a:r>
              <a:rPr lang="it-IT" dirty="0"/>
              <a:t> dolore te </a:t>
            </a:r>
            <a:r>
              <a:rPr lang="it-IT" dirty="0" err="1"/>
              <a:t>feugait</a:t>
            </a:r>
            <a:r>
              <a:rPr lang="it-IT" dirty="0"/>
              <a:t> nulla </a:t>
            </a:r>
            <a:r>
              <a:rPr lang="it-IT" dirty="0" err="1"/>
              <a:t>facilisi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13" name="Segnaposto immagine 2">
            <a:extLst>
              <a:ext uri="{FF2B5EF4-FFF2-40B4-BE49-F238E27FC236}">
                <a16:creationId xmlns:a16="http://schemas.microsoft.com/office/drawing/2014/main" id="{E04E02D4-9F66-D7D3-51A1-BC2310565DE7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6191597" y="1703424"/>
            <a:ext cx="2711179" cy="441374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2800"/>
            </a:lvl2pPr>
            <a:lvl3pPr marL="913386" indent="0">
              <a:buNone/>
              <a:defRPr sz="2400"/>
            </a:lvl3pPr>
            <a:lvl4pPr marL="1370078" indent="0">
              <a:buNone/>
              <a:defRPr sz="2000"/>
            </a:lvl4pPr>
            <a:lvl5pPr marL="1826772" indent="0">
              <a:buNone/>
              <a:defRPr sz="2000"/>
            </a:lvl5pPr>
            <a:lvl6pPr marL="2283466" indent="0">
              <a:buNone/>
              <a:defRPr sz="2000"/>
            </a:lvl6pPr>
            <a:lvl7pPr marL="2740158" indent="0">
              <a:buNone/>
              <a:defRPr sz="2000"/>
            </a:lvl7pPr>
            <a:lvl8pPr marL="3196851" indent="0">
              <a:buNone/>
              <a:defRPr sz="2000"/>
            </a:lvl8pPr>
            <a:lvl9pPr marL="365354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3" name="Segnaposto testo 12">
            <a:extLst>
              <a:ext uri="{FF2B5EF4-FFF2-40B4-BE49-F238E27FC236}">
                <a16:creationId xmlns:a16="http://schemas.microsoft.com/office/drawing/2014/main" id="{621CD691-1571-546C-DEE6-7437EA5927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9424" y="272953"/>
            <a:ext cx="10753193" cy="2878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33" b="1" i="0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/>
              <a:t>TITLE OF THE SECTION/PRESENTATION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604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CA1539DB-439B-4F9F-EE8C-D485F785634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99424" y="1703424"/>
            <a:ext cx="11352137" cy="441374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2800"/>
            </a:lvl2pPr>
            <a:lvl3pPr marL="913386" indent="0">
              <a:buNone/>
              <a:defRPr sz="2400"/>
            </a:lvl3pPr>
            <a:lvl4pPr marL="1370078" indent="0">
              <a:buNone/>
              <a:defRPr sz="2000"/>
            </a:lvl4pPr>
            <a:lvl5pPr marL="1826772" indent="0">
              <a:buNone/>
              <a:defRPr sz="2000"/>
            </a:lvl5pPr>
            <a:lvl6pPr marL="2283466" indent="0">
              <a:buNone/>
              <a:defRPr sz="2000"/>
            </a:lvl6pPr>
            <a:lvl7pPr marL="2740158" indent="0">
              <a:buNone/>
              <a:defRPr sz="2000"/>
            </a:lvl7pPr>
            <a:lvl8pPr marL="3196851" indent="0">
              <a:buNone/>
              <a:defRPr sz="2000"/>
            </a:lvl8pPr>
            <a:lvl9pPr marL="365354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8F9678-578A-4671-D170-C4463709C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423" y="719485"/>
            <a:ext cx="11352135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933" b="0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Title of the slide</a:t>
            </a:r>
            <a:endParaRPr 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9C133C7-3BD3-8A97-6F0E-B3FDB79E20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9423" y="1171387"/>
            <a:ext cx="11352135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1200"/>
            </a:lvl2pPr>
            <a:lvl3pPr marL="913386" indent="0">
              <a:buNone/>
              <a:defRPr sz="1000"/>
            </a:lvl3pPr>
            <a:lvl4pPr marL="1370078" indent="0">
              <a:buNone/>
              <a:defRPr sz="900"/>
            </a:lvl4pPr>
            <a:lvl5pPr marL="1826772" indent="0">
              <a:buNone/>
              <a:defRPr sz="900"/>
            </a:lvl5pPr>
            <a:lvl6pPr marL="2283466" indent="0">
              <a:buNone/>
              <a:defRPr sz="900"/>
            </a:lvl6pPr>
            <a:lvl7pPr marL="2740158" indent="0">
              <a:buNone/>
              <a:defRPr sz="900"/>
            </a:lvl7pPr>
            <a:lvl8pPr marL="3196851" indent="0">
              <a:buNone/>
              <a:defRPr sz="900"/>
            </a:lvl8pPr>
            <a:lvl9pPr marL="3653543" indent="0">
              <a:buNone/>
              <a:defRPr sz="900"/>
            </a:lvl9pPr>
          </a:lstStyle>
          <a:p>
            <a:pPr marL="0" marR="0" lvl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" name="Segnaposto testo 12">
            <a:extLst>
              <a:ext uri="{FF2B5EF4-FFF2-40B4-BE49-F238E27FC236}">
                <a16:creationId xmlns:a16="http://schemas.microsoft.com/office/drawing/2014/main" id="{70AFF4C3-F5DA-48BD-8EF0-77CE56B081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9424" y="272953"/>
            <a:ext cx="10753193" cy="2878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33" b="1" i="0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/>
              <a:t>TITLE OF THE SECTION/PRESENTATION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190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page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E2CD821-CADC-8A86-22DA-D06763060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551" y="719485"/>
            <a:ext cx="11352135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933" b="0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Title of the slide</a:t>
            </a:r>
            <a:endParaRPr 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5260EBEB-5E5C-6BC0-6905-BE9E8BC6DEE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0551" y="1171387"/>
            <a:ext cx="11352135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98" indent="0">
              <a:buNone/>
              <a:defRPr sz="1200"/>
            </a:lvl2pPr>
            <a:lvl3pPr marL="913386" indent="0">
              <a:buNone/>
              <a:defRPr sz="1000"/>
            </a:lvl3pPr>
            <a:lvl4pPr marL="1370078" indent="0">
              <a:buNone/>
              <a:defRPr sz="900"/>
            </a:lvl4pPr>
            <a:lvl5pPr marL="1826772" indent="0">
              <a:buNone/>
              <a:defRPr sz="900"/>
            </a:lvl5pPr>
            <a:lvl6pPr marL="2283466" indent="0">
              <a:buNone/>
              <a:defRPr sz="900"/>
            </a:lvl6pPr>
            <a:lvl7pPr marL="2740158" indent="0">
              <a:buNone/>
              <a:defRPr sz="900"/>
            </a:lvl7pPr>
            <a:lvl8pPr marL="3196851" indent="0">
              <a:buNone/>
              <a:defRPr sz="900"/>
            </a:lvl8pPr>
            <a:lvl9pPr marL="3653543" indent="0">
              <a:buNone/>
              <a:defRPr sz="900"/>
            </a:lvl9pPr>
          </a:lstStyle>
          <a:p>
            <a:pPr marL="0" marR="0" lvl="0" indent="0" algn="l" defTabSz="4571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err="1"/>
              <a:t>S</a:t>
            </a:r>
            <a:r>
              <a:rPr lang="en-US" dirty="0" err="1"/>
              <a:t>ubtitle</a:t>
            </a:r>
            <a:endParaRPr lang="en-US" dirty="0"/>
          </a:p>
        </p:txBody>
      </p:sp>
      <p:sp>
        <p:nvSpPr>
          <p:cNvPr id="2" name="Segnaposto testo 14">
            <a:extLst>
              <a:ext uri="{FF2B5EF4-FFF2-40B4-BE49-F238E27FC236}">
                <a16:creationId xmlns:a16="http://schemas.microsoft.com/office/drawing/2014/main" id="{C6705F02-C88C-58CC-B04C-721D19E8B1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0551" y="1703424"/>
            <a:ext cx="5653341" cy="4413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vel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dolor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r>
              <a:rPr lang="it-IT" dirty="0"/>
              <a:t>, vel </a:t>
            </a:r>
            <a:r>
              <a:rPr lang="it-IT" dirty="0" err="1"/>
              <a:t>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nulla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vero eros et </a:t>
            </a:r>
            <a:r>
              <a:rPr lang="it-IT" dirty="0" err="1"/>
              <a:t>accumsan</a:t>
            </a:r>
            <a:r>
              <a:rPr lang="it-IT" dirty="0"/>
              <a:t> et </a:t>
            </a:r>
            <a:r>
              <a:rPr lang="it-IT" dirty="0" err="1"/>
              <a:t>iusto</a:t>
            </a:r>
            <a:r>
              <a:rPr lang="it-IT" dirty="0"/>
              <a:t> odio </a:t>
            </a:r>
            <a:r>
              <a:rPr lang="it-IT" dirty="0" err="1"/>
              <a:t>dignissim</a:t>
            </a:r>
            <a:r>
              <a:rPr lang="it-IT" dirty="0"/>
              <a:t> qui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praesent</a:t>
            </a:r>
            <a:r>
              <a:rPr lang="it-IT" dirty="0"/>
              <a:t> </a:t>
            </a:r>
            <a:r>
              <a:rPr lang="it-IT" dirty="0" err="1"/>
              <a:t>luptatum</a:t>
            </a:r>
            <a:r>
              <a:rPr lang="it-IT" dirty="0"/>
              <a:t> </a:t>
            </a:r>
            <a:r>
              <a:rPr lang="it-IT" dirty="0" err="1"/>
              <a:t>zzril</a:t>
            </a:r>
            <a:r>
              <a:rPr lang="it-IT" dirty="0"/>
              <a:t> </a:t>
            </a:r>
            <a:r>
              <a:rPr lang="it-IT" dirty="0" err="1"/>
              <a:t>delenit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duis</a:t>
            </a:r>
            <a:r>
              <a:rPr lang="it-IT" dirty="0"/>
              <a:t> dolore te </a:t>
            </a:r>
            <a:r>
              <a:rPr lang="it-IT" dirty="0" err="1"/>
              <a:t>feugait</a:t>
            </a:r>
            <a:r>
              <a:rPr lang="it-IT" dirty="0"/>
              <a:t> nulla </a:t>
            </a:r>
            <a:r>
              <a:rPr lang="it-IT" dirty="0" err="1"/>
              <a:t>facilisi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cons </a:t>
            </a:r>
            <a:r>
              <a:rPr lang="it-IT" dirty="0" err="1"/>
              <a:t>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3" name="Segnaposto testo 14">
            <a:extLst>
              <a:ext uri="{FF2B5EF4-FFF2-40B4-BE49-F238E27FC236}">
                <a16:creationId xmlns:a16="http://schemas.microsoft.com/office/drawing/2014/main" id="{F21F480D-87C8-B62B-EEE0-AE405FC84C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7356" y="1703424"/>
            <a:ext cx="2711179" cy="4413745"/>
          </a:xfrm>
          <a:prstGeom prst="rect">
            <a:avLst/>
          </a:prstGeom>
        </p:spPr>
        <p:txBody>
          <a:bodyPr lIns="0" tIns="0" rIns="0" bIns="0"/>
          <a:lstStyle>
            <a:lvl1pPr marL="132594" indent="-132594">
              <a:lnSpc>
                <a:spcPts val="1667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</a:t>
            </a:r>
          </a:p>
          <a:p>
            <a:pPr lvl="0"/>
            <a:r>
              <a:rPr lang="it-IT" dirty="0"/>
              <a:t>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lvl="0"/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vel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dolor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r>
              <a:rPr lang="it-IT" dirty="0"/>
              <a:t>, vel </a:t>
            </a:r>
            <a:r>
              <a:rPr lang="it-IT" dirty="0" err="1"/>
              <a:t>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nulla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vero eros et </a:t>
            </a:r>
            <a:r>
              <a:rPr lang="it-IT" dirty="0" err="1"/>
              <a:t>accumsan</a:t>
            </a:r>
            <a:r>
              <a:rPr lang="it-IT" dirty="0"/>
              <a:t> .</a:t>
            </a:r>
            <a:endParaRPr lang="en-GB" dirty="0"/>
          </a:p>
        </p:txBody>
      </p:sp>
      <p:sp>
        <p:nvSpPr>
          <p:cNvPr id="5" name="Segnaposto testo 14">
            <a:extLst>
              <a:ext uri="{FF2B5EF4-FFF2-40B4-BE49-F238E27FC236}">
                <a16:creationId xmlns:a16="http://schemas.microsoft.com/office/drawing/2014/main" id="{A43729BC-7CAA-8662-6C28-1736BBB362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32156" y="1703424"/>
            <a:ext cx="2711179" cy="4413745"/>
          </a:xfrm>
          <a:prstGeom prst="rect">
            <a:avLst/>
          </a:prstGeom>
        </p:spPr>
        <p:txBody>
          <a:bodyPr lIns="0" tIns="0" rIns="0" bIns="0"/>
          <a:lstStyle>
            <a:lvl1pPr marL="132594" indent="-132594">
              <a:lnSpc>
                <a:spcPts val="1667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</a:t>
            </a:r>
          </a:p>
          <a:p>
            <a:pPr lvl="0"/>
            <a:r>
              <a:rPr lang="it-IT" dirty="0"/>
              <a:t>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lvl="0"/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vel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dolor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r>
              <a:rPr lang="it-IT" dirty="0"/>
              <a:t>, vel </a:t>
            </a:r>
            <a:r>
              <a:rPr lang="it-IT" dirty="0" err="1"/>
              <a:t>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nulla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vero eros et </a:t>
            </a:r>
            <a:r>
              <a:rPr lang="it-IT" dirty="0" err="1"/>
              <a:t>accumsan</a:t>
            </a:r>
            <a:r>
              <a:rPr lang="it-IT" dirty="0"/>
              <a:t> .</a:t>
            </a:r>
            <a:endParaRPr lang="en-GB" dirty="0"/>
          </a:p>
        </p:txBody>
      </p:sp>
      <p:sp>
        <p:nvSpPr>
          <p:cNvPr id="6" name="Segnaposto testo 12">
            <a:extLst>
              <a:ext uri="{FF2B5EF4-FFF2-40B4-BE49-F238E27FC236}">
                <a16:creationId xmlns:a16="http://schemas.microsoft.com/office/drawing/2014/main" id="{80B9CC47-9F5F-14FD-1A56-5E6CF10A3C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0552" y="272953"/>
            <a:ext cx="10753193" cy="2878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33" b="1" i="0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/>
              <a:t>TITLE OF THE SECTION/PRESENTATION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876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page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D3A0-9049-2A2A-01F7-7C652B043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299" y="719485"/>
            <a:ext cx="11352135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933" b="0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it-IT" dirty="0" err="1"/>
              <a:t>Contacts</a:t>
            </a:r>
            <a:endParaRPr lang="en-US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2742927E-28C1-4F7F-43D3-005D01E459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3574" y="2390815"/>
            <a:ext cx="2715937" cy="15355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33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NAME SURNAME</a:t>
            </a:r>
          </a:p>
          <a:p>
            <a:pPr lvl="0"/>
            <a:r>
              <a:rPr lang="it-IT" dirty="0"/>
              <a:t>Job </a:t>
            </a:r>
            <a:r>
              <a:rPr lang="it-IT" dirty="0" err="1"/>
              <a:t>title</a:t>
            </a:r>
            <a:r>
              <a:rPr lang="it-IT" dirty="0"/>
              <a:t> </a:t>
            </a:r>
          </a:p>
          <a:p>
            <a:pPr lvl="0"/>
            <a:r>
              <a:rPr lang="it-IT" dirty="0"/>
              <a:t>M +39 12345678</a:t>
            </a:r>
          </a:p>
          <a:p>
            <a:pPr lvl="0"/>
            <a:r>
              <a:rPr lang="it-IT" dirty="0" err="1"/>
              <a:t>name.surname@leonardo.com</a:t>
            </a:r>
            <a:endParaRPr lang="en-GB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9ED219FF-D5D5-86CC-5C08-A0F37A9CF7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3209" y="2390815"/>
            <a:ext cx="2715937" cy="15355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33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NAME SURNAME</a:t>
            </a:r>
          </a:p>
          <a:p>
            <a:pPr lvl="0"/>
            <a:r>
              <a:rPr lang="it-IT" dirty="0"/>
              <a:t>Job </a:t>
            </a:r>
            <a:r>
              <a:rPr lang="it-IT" dirty="0" err="1"/>
              <a:t>title</a:t>
            </a:r>
            <a:r>
              <a:rPr lang="it-IT" dirty="0"/>
              <a:t> </a:t>
            </a:r>
          </a:p>
          <a:p>
            <a:pPr lvl="0"/>
            <a:r>
              <a:rPr lang="it-IT" dirty="0"/>
              <a:t>M +39 12345678</a:t>
            </a:r>
          </a:p>
          <a:p>
            <a:pPr lvl="0"/>
            <a:r>
              <a:rPr lang="it-IT" dirty="0" err="1"/>
              <a:t>name.surname@leonardo.com</a:t>
            </a:r>
            <a:endParaRPr lang="en-GB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C6E36057-3E5B-33BC-7790-F1ABBD8B1D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2843" y="2390815"/>
            <a:ext cx="2715937" cy="15355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33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NAME SURNAME</a:t>
            </a:r>
          </a:p>
          <a:p>
            <a:pPr lvl="0"/>
            <a:r>
              <a:rPr lang="it-IT" dirty="0"/>
              <a:t>Job </a:t>
            </a:r>
            <a:r>
              <a:rPr lang="it-IT" dirty="0" err="1"/>
              <a:t>title</a:t>
            </a:r>
            <a:r>
              <a:rPr lang="it-IT" dirty="0"/>
              <a:t> </a:t>
            </a:r>
          </a:p>
          <a:p>
            <a:pPr lvl="0"/>
            <a:r>
              <a:rPr lang="it-IT" dirty="0"/>
              <a:t>M +39 12345678</a:t>
            </a:r>
          </a:p>
          <a:p>
            <a:pPr lvl="0"/>
            <a:r>
              <a:rPr lang="it-IT" dirty="0" err="1"/>
              <a:t>name.surname@leonardo.com</a:t>
            </a:r>
            <a:endParaRPr lang="en-GB" dirty="0"/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B93F0CB6-435E-7868-DBB4-4A2F7B237A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32477" y="2390815"/>
            <a:ext cx="2715937" cy="15355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33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NAME SURNAME</a:t>
            </a:r>
          </a:p>
          <a:p>
            <a:pPr lvl="0"/>
            <a:r>
              <a:rPr lang="it-IT" dirty="0"/>
              <a:t>Job </a:t>
            </a:r>
            <a:r>
              <a:rPr lang="it-IT" dirty="0" err="1"/>
              <a:t>title</a:t>
            </a:r>
            <a:r>
              <a:rPr lang="it-IT" dirty="0"/>
              <a:t> </a:t>
            </a:r>
          </a:p>
          <a:p>
            <a:pPr lvl="0"/>
            <a:r>
              <a:rPr lang="it-IT" dirty="0"/>
              <a:t>M +39 12345678</a:t>
            </a:r>
          </a:p>
          <a:p>
            <a:pPr lvl="0"/>
            <a:r>
              <a:rPr lang="it-IT" dirty="0" err="1"/>
              <a:t>name.surname@leonardo.com</a:t>
            </a:r>
            <a:endParaRPr lang="en-GB" dirty="0"/>
          </a:p>
        </p:txBody>
      </p:sp>
      <p:sp>
        <p:nvSpPr>
          <p:cNvPr id="4" name="Segnaposto testo 12">
            <a:extLst>
              <a:ext uri="{FF2B5EF4-FFF2-40B4-BE49-F238E27FC236}">
                <a16:creationId xmlns:a16="http://schemas.microsoft.com/office/drawing/2014/main" id="{BE088A72-5336-BB8B-B8E1-28284D972A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300" y="272953"/>
            <a:ext cx="10753193" cy="2878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933" b="1" i="0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it-IT" dirty="0"/>
              <a:t>TITLE OF THE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915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3356" y="730003"/>
            <a:ext cx="11443528" cy="433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5251" y="1158431"/>
            <a:ext cx="11421633" cy="3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5BA1FF-D581-2F55-4ED2-1C718F0F9E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892" y="1988840"/>
            <a:ext cx="11385992" cy="190500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E4002B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6213"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50" indent="-179388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8525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857465D-9994-8CA9-6D71-284A732026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1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3356" y="1882683"/>
            <a:ext cx="8869224" cy="473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356" y="2492847"/>
            <a:ext cx="8869224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FC8239F-11C1-F5E3-0C87-594EC1E01B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1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3356" y="730003"/>
            <a:ext cx="11443528" cy="433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5251" y="1158431"/>
            <a:ext cx="11421633" cy="3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5BA1FF-D581-2F55-4ED2-1C718F0F9E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892" y="1988840"/>
            <a:ext cx="11385992" cy="190500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E4002B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6213"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50" indent="-179388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8525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857465D-9994-8CA9-6D71-284A732026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33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F793626-A24C-44DA-B894-22579862C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356" y="730003"/>
            <a:ext cx="11443528" cy="433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0303FAE-09CD-D94E-0A48-CED0918CC5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5251" y="1158431"/>
            <a:ext cx="11421633" cy="3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C734981-DE07-6620-3E13-E58453072A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892" y="1988840"/>
            <a:ext cx="4995028" cy="190500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E4002B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6213"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50" indent="-179388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8525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AC51D7-DF2A-9E20-5049-5D561EEED5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1988840"/>
            <a:ext cx="4995028" cy="190500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E4002B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6213"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50" indent="-179388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8525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36E1046-6176-3DA2-3A27-D2FB805BDD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7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5395" y="1693862"/>
            <a:ext cx="5442668" cy="4547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rgbClr val="5E6A71"/>
                </a:solidFill>
              </a:defRPr>
            </a:lvl2pPr>
            <a:lvl3pPr>
              <a:defRPr sz="1200">
                <a:solidFill>
                  <a:srgbClr val="5E6A71"/>
                </a:solidFill>
              </a:defRPr>
            </a:lvl3pPr>
            <a:lvl4pPr>
              <a:defRPr sz="1200">
                <a:solidFill>
                  <a:srgbClr val="5E6A71"/>
                </a:solidFill>
              </a:defRPr>
            </a:lvl4pPr>
            <a:lvl5pPr>
              <a:defRPr sz="1200">
                <a:solidFill>
                  <a:srgbClr val="5E6A7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mi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non sem. Donec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vitae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porta. Aenean sed </a:t>
            </a:r>
            <a:r>
              <a:rPr lang="en-US" dirty="0" err="1"/>
              <a:t>fringilla</a:t>
            </a:r>
            <a:r>
              <a:rPr lang="en-US" dirty="0"/>
              <a:t> dui. Duis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Nunc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Nam porta mi dolor, nec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In vitae porta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Vestibulum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sed tempus. Proin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, diam nisi </a:t>
            </a:r>
            <a:r>
              <a:rPr lang="en-US" dirty="0" err="1"/>
              <a:t>faucibus</a:t>
            </a:r>
            <a:r>
              <a:rPr lang="en-US" dirty="0"/>
              <a:t> libero, sed </a:t>
            </a:r>
            <a:r>
              <a:rPr lang="en-US" dirty="0" err="1"/>
              <a:t>commodo</a:t>
            </a:r>
            <a:r>
              <a:rPr lang="en-US" dirty="0"/>
              <a:t> mi dolor </a:t>
            </a:r>
            <a:r>
              <a:rPr lang="en-US" dirty="0" err="1"/>
              <a:t>ut</a:t>
            </a:r>
            <a:r>
              <a:rPr lang="en-US" dirty="0"/>
              <a:t> magna.</a:t>
            </a:r>
          </a:p>
          <a:p>
            <a:pPr lvl="0"/>
            <a:r>
              <a:rPr lang="en-US" dirty="0" err="1"/>
              <a:t>Vivamus</a:t>
            </a:r>
            <a:r>
              <a:rPr lang="en-US" dirty="0"/>
              <a:t> fermentum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in </a:t>
            </a:r>
            <a:r>
              <a:rPr lang="en-US" dirty="0" err="1"/>
              <a:t>luctus</a:t>
            </a:r>
            <a:r>
              <a:rPr lang="en-US" dirty="0"/>
              <a:t>. Sed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Maecenas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fermentum et </a:t>
            </a:r>
            <a:r>
              <a:rPr lang="en-US" dirty="0" err="1"/>
              <a:t>faucibus</a:t>
            </a:r>
            <a:r>
              <a:rPr lang="en-US" dirty="0"/>
              <a:t> a,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9412549-C731-1647-8B5D-144A79D7A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356" y="730003"/>
            <a:ext cx="11443528" cy="433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DBD369-4839-1BB7-FBAB-586B4D44B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251" y="1158431"/>
            <a:ext cx="11421633" cy="3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6552579-B124-9084-D268-4E2855FDBF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693862"/>
            <a:ext cx="5670884" cy="219997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E4002B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6213"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50" indent="-179388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8525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F3CCE82-E127-1D61-D2B4-060BB5808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78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5395" y="1693862"/>
            <a:ext cx="5442668" cy="4547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rgbClr val="5E6A71"/>
                </a:solidFill>
              </a:defRPr>
            </a:lvl2pPr>
            <a:lvl3pPr>
              <a:defRPr sz="1200">
                <a:solidFill>
                  <a:srgbClr val="5E6A71"/>
                </a:solidFill>
              </a:defRPr>
            </a:lvl3pPr>
            <a:lvl4pPr>
              <a:defRPr sz="1200">
                <a:solidFill>
                  <a:srgbClr val="5E6A71"/>
                </a:solidFill>
              </a:defRPr>
            </a:lvl4pPr>
            <a:lvl5pPr>
              <a:defRPr sz="1200">
                <a:solidFill>
                  <a:srgbClr val="5E6A7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mi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non sem. Donec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vitae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porta. Aenean sed </a:t>
            </a:r>
            <a:r>
              <a:rPr lang="en-US" dirty="0" err="1"/>
              <a:t>fringilla</a:t>
            </a:r>
            <a:r>
              <a:rPr lang="en-US" dirty="0"/>
              <a:t> dui. Duis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Nunc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Nam porta mi dolor, nec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In vitae porta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Vestibulum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sed tempus. Proin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, diam nisi </a:t>
            </a:r>
            <a:r>
              <a:rPr lang="en-US" dirty="0" err="1"/>
              <a:t>faucibus</a:t>
            </a:r>
            <a:r>
              <a:rPr lang="en-US" dirty="0"/>
              <a:t> libero, sed </a:t>
            </a:r>
            <a:r>
              <a:rPr lang="en-US" dirty="0" err="1"/>
              <a:t>commodo</a:t>
            </a:r>
            <a:r>
              <a:rPr lang="en-US" dirty="0"/>
              <a:t> mi dolor </a:t>
            </a:r>
            <a:r>
              <a:rPr lang="en-US" dirty="0" err="1"/>
              <a:t>ut</a:t>
            </a:r>
            <a:r>
              <a:rPr lang="en-US" dirty="0"/>
              <a:t> magna.</a:t>
            </a:r>
          </a:p>
          <a:p>
            <a:pPr lvl="0"/>
            <a:r>
              <a:rPr lang="en-US" dirty="0" err="1"/>
              <a:t>Vivamus</a:t>
            </a:r>
            <a:r>
              <a:rPr lang="en-US" dirty="0"/>
              <a:t> fermentum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in </a:t>
            </a:r>
            <a:r>
              <a:rPr lang="en-US" dirty="0" err="1"/>
              <a:t>luctus</a:t>
            </a:r>
            <a:r>
              <a:rPr lang="en-US" dirty="0"/>
              <a:t>. Sed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Maecenas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fermentum et </a:t>
            </a:r>
            <a:r>
              <a:rPr lang="en-US" dirty="0" err="1"/>
              <a:t>faucibus</a:t>
            </a:r>
            <a:r>
              <a:rPr lang="en-US" dirty="0"/>
              <a:t> a,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9412549-C731-1647-8B5D-144A79D7A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356" y="730003"/>
            <a:ext cx="11443528" cy="433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DBD369-4839-1BB7-FBAB-586B4D44B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251" y="1158431"/>
            <a:ext cx="11421633" cy="3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E27D3B-0C4D-F446-BF43-D4193908918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93863"/>
            <a:ext cx="5670550" cy="432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below icon to add an image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D33B7A2-236A-1608-187E-44E37BDB8B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41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 x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7801" y="5074789"/>
            <a:ext cx="3260035" cy="11669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rgbClr val="5E6A71"/>
                </a:solidFill>
              </a:defRPr>
            </a:lvl2pPr>
            <a:lvl3pPr>
              <a:defRPr sz="1200">
                <a:solidFill>
                  <a:srgbClr val="5E6A71"/>
                </a:solidFill>
              </a:defRPr>
            </a:lvl3pPr>
            <a:lvl4pPr>
              <a:defRPr sz="1200">
                <a:solidFill>
                  <a:srgbClr val="5E6A71"/>
                </a:solidFill>
              </a:defRPr>
            </a:lvl4pPr>
            <a:lvl5pPr>
              <a:defRPr sz="1200">
                <a:solidFill>
                  <a:srgbClr val="5E6A7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23094" y="1811041"/>
            <a:ext cx="3264742" cy="305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to insert media (image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05887" y="1697603"/>
            <a:ext cx="0" cy="4639587"/>
          </a:xfrm>
          <a:prstGeom prst="line">
            <a:avLst/>
          </a:prstGeom>
          <a:ln w="12700">
            <a:solidFill>
              <a:srgbClr val="5E6A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6" hasCustomPrompt="1"/>
          </p:nvPr>
        </p:nvSpPr>
        <p:spPr>
          <a:xfrm>
            <a:off x="4423939" y="1811338"/>
            <a:ext cx="3269463" cy="305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to insert media (image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27915" y="5075238"/>
            <a:ext cx="3265487" cy="1166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 here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025880" y="1697603"/>
            <a:ext cx="0" cy="4639587"/>
          </a:xfrm>
          <a:prstGeom prst="line">
            <a:avLst/>
          </a:prstGeom>
          <a:ln w="12700">
            <a:solidFill>
              <a:srgbClr val="5E6A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/>
          <p:cNvSpPr>
            <a:spLocks noGrp="1"/>
          </p:cNvSpPr>
          <p:nvPr>
            <p:ph sz="quarter" idx="18" hasCustomPrompt="1"/>
          </p:nvPr>
        </p:nvSpPr>
        <p:spPr>
          <a:xfrm>
            <a:off x="8358359" y="1811338"/>
            <a:ext cx="3270250" cy="305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rgbClr val="5E6A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to insert media (image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8362473" y="5074962"/>
            <a:ext cx="3284538" cy="1166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 here</a:t>
            </a:r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C3BFF36-23D8-5D2C-34D4-3B612EF85E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356" y="730003"/>
            <a:ext cx="11443528" cy="433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35A3CA8-5F4E-EC7A-C62E-A88671FB18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251" y="1158431"/>
            <a:ext cx="11421633" cy="3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96B0766-94F8-BC94-68F5-315B046A95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14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45252" y="1685925"/>
            <a:ext cx="6842728" cy="452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icon to insert image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44120DE-9AB1-6E7C-200B-C179E35E6A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356" y="730003"/>
            <a:ext cx="11443528" cy="433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AA7B844-7857-5162-2292-A19E66EC89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251" y="1158431"/>
            <a:ext cx="11421633" cy="3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here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5846CC-519F-9E7B-2CE5-27FB39B9F5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36160" y="1693862"/>
            <a:ext cx="4230724" cy="2199978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E4002B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6213"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50" indent="-179388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8525" indent="-180975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8420B0-15E1-6BC0-3C13-9A2E2DBD06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356" y="309031"/>
            <a:ext cx="10812644" cy="17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spc="15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48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ADD86F98-6C3F-EBEF-8F57-222BAAC246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2144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23675" y="635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sp>
        <p:nvSpPr>
          <p:cNvPr id="10" name="TextBox 9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3675" y="66421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pic>
        <p:nvPicPr>
          <p:cNvPr id="3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63ADAAF7-2EE6-17BA-4A3D-74C8829DAA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788" y="123478"/>
            <a:ext cx="2880320" cy="1435071"/>
          </a:xfrm>
          <a:prstGeom prst="rect">
            <a:avLst/>
          </a:prstGeom>
        </p:spPr>
      </p:pic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B69B2CB7-F8A3-2058-5CDE-2842FFD11B9F}"/>
              </a:ext>
            </a:extLst>
          </p:cNvPr>
          <p:cNvSpPr txBox="1">
            <a:spLocks/>
          </p:cNvSpPr>
          <p:nvPr userDrawn="1"/>
        </p:nvSpPr>
        <p:spPr>
          <a:xfrm>
            <a:off x="8256000" y="620688"/>
            <a:ext cx="3390462" cy="468312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Leonardo Electronics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7210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86218F2-A1BA-670D-CFA4-792A7FC319B2}"/>
              </a:ext>
            </a:extLst>
          </p:cNvPr>
          <p:cNvGrpSpPr/>
          <p:nvPr userDrawn="1"/>
        </p:nvGrpSpPr>
        <p:grpSpPr>
          <a:xfrm>
            <a:off x="11501733" y="130175"/>
            <a:ext cx="277813" cy="330200"/>
            <a:chOff x="10883900" y="130175"/>
            <a:chExt cx="277813" cy="330200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0A28C93-6CE2-4048-099F-7629BB626E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5500" y="307975"/>
              <a:ext cx="149225" cy="106363"/>
            </a:xfrm>
            <a:custGeom>
              <a:avLst/>
              <a:gdLst>
                <a:gd name="T0" fmla="*/ 177 w 183"/>
                <a:gd name="T1" fmla="*/ 85 h 130"/>
                <a:gd name="T2" fmla="*/ 177 w 183"/>
                <a:gd name="T3" fmla="*/ 85 h 130"/>
                <a:gd name="T4" fmla="*/ 0 w 183"/>
                <a:gd name="T5" fmla="*/ 0 h 130"/>
                <a:gd name="T6" fmla="*/ 136 w 183"/>
                <a:gd name="T7" fmla="*/ 125 h 130"/>
                <a:gd name="T8" fmla="*/ 141 w 183"/>
                <a:gd name="T9" fmla="*/ 127 h 130"/>
                <a:gd name="T10" fmla="*/ 142 w 183"/>
                <a:gd name="T11" fmla="*/ 128 h 130"/>
                <a:gd name="T12" fmla="*/ 142 w 183"/>
                <a:gd name="T13" fmla="*/ 128 h 130"/>
                <a:gd name="T14" fmla="*/ 147 w 183"/>
                <a:gd name="T15" fmla="*/ 129 h 130"/>
                <a:gd name="T16" fmla="*/ 148 w 183"/>
                <a:gd name="T17" fmla="*/ 130 h 130"/>
                <a:gd name="T18" fmla="*/ 154 w 183"/>
                <a:gd name="T19" fmla="*/ 128 h 130"/>
                <a:gd name="T20" fmla="*/ 181 w 183"/>
                <a:gd name="T21" fmla="*/ 94 h 130"/>
                <a:gd name="T22" fmla="*/ 182 w 183"/>
                <a:gd name="T23" fmla="*/ 89 h 130"/>
                <a:gd name="T24" fmla="*/ 177 w 183"/>
                <a:gd name="T25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30">
                  <a:moveTo>
                    <a:pt x="177" y="85"/>
                  </a:moveTo>
                  <a:lnTo>
                    <a:pt x="177" y="85"/>
                  </a:lnTo>
                  <a:cubicBezTo>
                    <a:pt x="53" y="52"/>
                    <a:pt x="0" y="0"/>
                    <a:pt x="0" y="0"/>
                  </a:cubicBezTo>
                  <a:cubicBezTo>
                    <a:pt x="0" y="0"/>
                    <a:pt x="53" y="90"/>
                    <a:pt x="136" y="125"/>
                  </a:cubicBezTo>
                  <a:lnTo>
                    <a:pt x="141" y="127"/>
                  </a:lnTo>
                  <a:lnTo>
                    <a:pt x="142" y="128"/>
                  </a:lnTo>
                  <a:lnTo>
                    <a:pt x="142" y="128"/>
                  </a:lnTo>
                  <a:cubicBezTo>
                    <a:pt x="144" y="128"/>
                    <a:pt x="145" y="129"/>
                    <a:pt x="147" y="129"/>
                  </a:cubicBezTo>
                  <a:cubicBezTo>
                    <a:pt x="147" y="130"/>
                    <a:pt x="148" y="130"/>
                    <a:pt x="148" y="130"/>
                  </a:cubicBezTo>
                  <a:cubicBezTo>
                    <a:pt x="150" y="130"/>
                    <a:pt x="152" y="129"/>
                    <a:pt x="154" y="128"/>
                  </a:cubicBezTo>
                  <a:lnTo>
                    <a:pt x="181" y="94"/>
                  </a:lnTo>
                  <a:cubicBezTo>
                    <a:pt x="182" y="93"/>
                    <a:pt x="183" y="91"/>
                    <a:pt x="182" y="89"/>
                  </a:cubicBezTo>
                  <a:cubicBezTo>
                    <a:pt x="181" y="87"/>
                    <a:pt x="179" y="85"/>
                    <a:pt x="177" y="85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8EC11D08-EE7D-B859-CD56-0CDF4E56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0263" y="268288"/>
              <a:ext cx="171450" cy="42863"/>
            </a:xfrm>
            <a:custGeom>
              <a:avLst/>
              <a:gdLst>
                <a:gd name="T0" fmla="*/ 204 w 210"/>
                <a:gd name="T1" fmla="*/ 1 h 52"/>
                <a:gd name="T2" fmla="*/ 204 w 210"/>
                <a:gd name="T3" fmla="*/ 1 h 52"/>
                <a:gd name="T4" fmla="*/ 183 w 210"/>
                <a:gd name="T5" fmla="*/ 0 h 52"/>
                <a:gd name="T6" fmla="*/ 0 w 210"/>
                <a:gd name="T7" fmla="*/ 24 h 52"/>
                <a:gd name="T8" fmla="*/ 203 w 210"/>
                <a:gd name="T9" fmla="*/ 52 h 52"/>
                <a:gd name="T10" fmla="*/ 203 w 210"/>
                <a:gd name="T11" fmla="*/ 52 h 52"/>
                <a:gd name="T12" fmla="*/ 203 w 210"/>
                <a:gd name="T13" fmla="*/ 52 h 52"/>
                <a:gd name="T14" fmla="*/ 204 w 210"/>
                <a:gd name="T15" fmla="*/ 52 h 52"/>
                <a:gd name="T16" fmla="*/ 207 w 210"/>
                <a:gd name="T17" fmla="*/ 47 h 52"/>
                <a:gd name="T18" fmla="*/ 210 w 210"/>
                <a:gd name="T19" fmla="*/ 9 h 52"/>
                <a:gd name="T20" fmla="*/ 204 w 210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52">
                  <a:moveTo>
                    <a:pt x="204" y="1"/>
                  </a:moveTo>
                  <a:lnTo>
                    <a:pt x="204" y="1"/>
                  </a:lnTo>
                  <a:cubicBezTo>
                    <a:pt x="202" y="1"/>
                    <a:pt x="192" y="0"/>
                    <a:pt x="183" y="0"/>
                  </a:cubicBezTo>
                  <a:cubicBezTo>
                    <a:pt x="133" y="0"/>
                    <a:pt x="0" y="24"/>
                    <a:pt x="0" y="24"/>
                  </a:cubicBezTo>
                  <a:lnTo>
                    <a:pt x="203" y="52"/>
                  </a:lnTo>
                  <a:lnTo>
                    <a:pt x="203" y="52"/>
                  </a:lnTo>
                  <a:lnTo>
                    <a:pt x="203" y="52"/>
                  </a:lnTo>
                  <a:cubicBezTo>
                    <a:pt x="204" y="52"/>
                    <a:pt x="204" y="52"/>
                    <a:pt x="204" y="52"/>
                  </a:cubicBezTo>
                  <a:cubicBezTo>
                    <a:pt x="206" y="50"/>
                    <a:pt x="207" y="48"/>
                    <a:pt x="207" y="47"/>
                  </a:cubicBezTo>
                  <a:cubicBezTo>
                    <a:pt x="207" y="41"/>
                    <a:pt x="209" y="20"/>
                    <a:pt x="210" y="9"/>
                  </a:cubicBezTo>
                  <a:cubicBezTo>
                    <a:pt x="210" y="5"/>
                    <a:pt x="207" y="2"/>
                    <a:pt x="204" y="1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31474FB-E5B1-011F-7C98-41AAE7B949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0263" y="158750"/>
              <a:ext cx="153988" cy="104775"/>
            </a:xfrm>
            <a:custGeom>
              <a:avLst/>
              <a:gdLst>
                <a:gd name="T0" fmla="*/ 0 w 189"/>
                <a:gd name="T1" fmla="*/ 127 h 127"/>
                <a:gd name="T2" fmla="*/ 0 w 189"/>
                <a:gd name="T3" fmla="*/ 127 h 127"/>
                <a:gd name="T4" fmla="*/ 183 w 189"/>
                <a:gd name="T5" fmla="*/ 47 h 127"/>
                <a:gd name="T6" fmla="*/ 188 w 189"/>
                <a:gd name="T7" fmla="*/ 43 h 127"/>
                <a:gd name="T8" fmla="*/ 187 w 189"/>
                <a:gd name="T9" fmla="*/ 37 h 127"/>
                <a:gd name="T10" fmla="*/ 162 w 189"/>
                <a:gd name="T11" fmla="*/ 3 h 127"/>
                <a:gd name="T12" fmla="*/ 156 w 189"/>
                <a:gd name="T13" fmla="*/ 1 h 127"/>
                <a:gd name="T14" fmla="*/ 155 w 189"/>
                <a:gd name="T15" fmla="*/ 1 h 127"/>
                <a:gd name="T16" fmla="*/ 154 w 189"/>
                <a:gd name="T17" fmla="*/ 1 h 127"/>
                <a:gd name="T18" fmla="*/ 154 w 189"/>
                <a:gd name="T19" fmla="*/ 1 h 127"/>
                <a:gd name="T20" fmla="*/ 148 w 189"/>
                <a:gd name="T21" fmla="*/ 4 h 127"/>
                <a:gd name="T22" fmla="*/ 0 w 189"/>
                <a:gd name="T2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27">
                  <a:moveTo>
                    <a:pt x="0" y="127"/>
                  </a:moveTo>
                  <a:lnTo>
                    <a:pt x="0" y="127"/>
                  </a:lnTo>
                  <a:cubicBezTo>
                    <a:pt x="64" y="69"/>
                    <a:pt x="172" y="49"/>
                    <a:pt x="183" y="47"/>
                  </a:cubicBezTo>
                  <a:cubicBezTo>
                    <a:pt x="185" y="46"/>
                    <a:pt x="187" y="45"/>
                    <a:pt x="188" y="43"/>
                  </a:cubicBezTo>
                  <a:cubicBezTo>
                    <a:pt x="189" y="41"/>
                    <a:pt x="188" y="39"/>
                    <a:pt x="187" y="37"/>
                  </a:cubicBezTo>
                  <a:cubicBezTo>
                    <a:pt x="183" y="31"/>
                    <a:pt x="168" y="10"/>
                    <a:pt x="162" y="3"/>
                  </a:cubicBezTo>
                  <a:cubicBezTo>
                    <a:pt x="161" y="1"/>
                    <a:pt x="158" y="0"/>
                    <a:pt x="156" y="1"/>
                  </a:cubicBezTo>
                  <a:lnTo>
                    <a:pt x="155" y="1"/>
                  </a:lnTo>
                  <a:cubicBezTo>
                    <a:pt x="155" y="1"/>
                    <a:pt x="154" y="1"/>
                    <a:pt x="154" y="1"/>
                  </a:cubicBezTo>
                  <a:lnTo>
                    <a:pt x="154" y="1"/>
                  </a:lnTo>
                  <a:lnTo>
                    <a:pt x="148" y="4"/>
                  </a:lnTo>
                  <a:cubicBezTo>
                    <a:pt x="69" y="34"/>
                    <a:pt x="21" y="97"/>
                    <a:pt x="0" y="127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BA7D0442-345A-50F1-5079-2FCC39524A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60100" y="130175"/>
              <a:ext cx="80963" cy="133350"/>
            </a:xfrm>
            <a:custGeom>
              <a:avLst/>
              <a:gdLst>
                <a:gd name="T0" fmla="*/ 6 w 100"/>
                <a:gd name="T1" fmla="*/ 162 h 162"/>
                <a:gd name="T2" fmla="*/ 6 w 100"/>
                <a:gd name="T3" fmla="*/ 162 h 162"/>
                <a:gd name="T4" fmla="*/ 12 w 100"/>
                <a:gd name="T5" fmla="*/ 134 h 162"/>
                <a:gd name="T6" fmla="*/ 98 w 100"/>
                <a:gd name="T7" fmla="*/ 10 h 162"/>
                <a:gd name="T8" fmla="*/ 99 w 100"/>
                <a:gd name="T9" fmla="*/ 3 h 162"/>
                <a:gd name="T10" fmla="*/ 93 w 100"/>
                <a:gd name="T11" fmla="*/ 0 h 162"/>
                <a:gd name="T12" fmla="*/ 53 w 100"/>
                <a:gd name="T13" fmla="*/ 2 h 162"/>
                <a:gd name="T14" fmla="*/ 49 w 100"/>
                <a:gd name="T15" fmla="*/ 3 h 162"/>
                <a:gd name="T16" fmla="*/ 47 w 100"/>
                <a:gd name="T17" fmla="*/ 5 h 162"/>
                <a:gd name="T18" fmla="*/ 41 w 100"/>
                <a:gd name="T19" fmla="*/ 13 h 162"/>
                <a:gd name="T20" fmla="*/ 35 w 100"/>
                <a:gd name="T21" fmla="*/ 21 h 162"/>
                <a:gd name="T22" fmla="*/ 35 w 100"/>
                <a:gd name="T23" fmla="*/ 22 h 162"/>
                <a:gd name="T24" fmla="*/ 31 w 100"/>
                <a:gd name="T25" fmla="*/ 27 h 162"/>
                <a:gd name="T26" fmla="*/ 6 w 100"/>
                <a:gd name="T2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62">
                  <a:moveTo>
                    <a:pt x="6" y="162"/>
                  </a:moveTo>
                  <a:lnTo>
                    <a:pt x="6" y="162"/>
                  </a:lnTo>
                  <a:cubicBezTo>
                    <a:pt x="7" y="155"/>
                    <a:pt x="10" y="139"/>
                    <a:pt x="12" y="134"/>
                  </a:cubicBezTo>
                  <a:cubicBezTo>
                    <a:pt x="33" y="72"/>
                    <a:pt x="79" y="27"/>
                    <a:pt x="98" y="10"/>
                  </a:cubicBezTo>
                  <a:cubicBezTo>
                    <a:pt x="100" y="8"/>
                    <a:pt x="100" y="5"/>
                    <a:pt x="99" y="3"/>
                  </a:cubicBezTo>
                  <a:cubicBezTo>
                    <a:pt x="98" y="0"/>
                    <a:pt x="96" y="0"/>
                    <a:pt x="93" y="0"/>
                  </a:cubicBezTo>
                  <a:lnTo>
                    <a:pt x="53" y="2"/>
                  </a:lnTo>
                  <a:cubicBezTo>
                    <a:pt x="52" y="2"/>
                    <a:pt x="51" y="3"/>
                    <a:pt x="49" y="3"/>
                  </a:cubicBezTo>
                  <a:cubicBezTo>
                    <a:pt x="48" y="4"/>
                    <a:pt x="48" y="4"/>
                    <a:pt x="47" y="5"/>
                  </a:cubicBezTo>
                  <a:lnTo>
                    <a:pt x="41" y="13"/>
                  </a:lnTo>
                  <a:cubicBezTo>
                    <a:pt x="39" y="16"/>
                    <a:pt x="37" y="18"/>
                    <a:pt x="35" y="21"/>
                  </a:cubicBezTo>
                  <a:cubicBezTo>
                    <a:pt x="35" y="21"/>
                    <a:pt x="35" y="22"/>
                    <a:pt x="35" y="22"/>
                  </a:cubicBezTo>
                  <a:lnTo>
                    <a:pt x="31" y="27"/>
                  </a:lnTo>
                  <a:cubicBezTo>
                    <a:pt x="21" y="45"/>
                    <a:pt x="0" y="96"/>
                    <a:pt x="6" y="162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67D5024A-2108-1640-A935-02BE566EDC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04538" y="185738"/>
              <a:ext cx="42863" cy="79375"/>
            </a:xfrm>
            <a:custGeom>
              <a:avLst/>
              <a:gdLst>
                <a:gd name="T0" fmla="*/ 53 w 53"/>
                <a:gd name="T1" fmla="*/ 97 h 97"/>
                <a:gd name="T2" fmla="*/ 53 w 53"/>
                <a:gd name="T3" fmla="*/ 97 h 97"/>
                <a:gd name="T4" fmla="*/ 30 w 53"/>
                <a:gd name="T5" fmla="*/ 12 h 97"/>
                <a:gd name="T6" fmla="*/ 30 w 53"/>
                <a:gd name="T7" fmla="*/ 7 h 97"/>
                <a:gd name="T8" fmla="*/ 25 w 53"/>
                <a:gd name="T9" fmla="*/ 0 h 97"/>
                <a:gd name="T10" fmla="*/ 17 w 53"/>
                <a:gd name="T11" fmla="*/ 3 h 97"/>
                <a:gd name="T12" fmla="*/ 1 w 53"/>
                <a:gd name="T13" fmla="*/ 39 h 97"/>
                <a:gd name="T14" fmla="*/ 1 w 53"/>
                <a:gd name="T15" fmla="*/ 44 h 97"/>
                <a:gd name="T16" fmla="*/ 53 w 53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97">
                  <a:moveTo>
                    <a:pt x="53" y="97"/>
                  </a:moveTo>
                  <a:lnTo>
                    <a:pt x="53" y="97"/>
                  </a:lnTo>
                  <a:cubicBezTo>
                    <a:pt x="53" y="97"/>
                    <a:pt x="32" y="60"/>
                    <a:pt x="30" y="12"/>
                  </a:cubicBezTo>
                  <a:lnTo>
                    <a:pt x="30" y="7"/>
                  </a:lnTo>
                  <a:cubicBezTo>
                    <a:pt x="30" y="4"/>
                    <a:pt x="28" y="1"/>
                    <a:pt x="25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9" y="15"/>
                    <a:pt x="1" y="38"/>
                    <a:pt x="1" y="39"/>
                  </a:cubicBezTo>
                  <a:cubicBezTo>
                    <a:pt x="0" y="41"/>
                    <a:pt x="0" y="43"/>
                    <a:pt x="1" y="44"/>
                  </a:cubicBezTo>
                  <a:cubicBezTo>
                    <a:pt x="11" y="68"/>
                    <a:pt x="53" y="97"/>
                    <a:pt x="53" y="97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74558580-8A18-7BB8-9B50-8A6910135E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9775" y="307975"/>
              <a:ext cx="47625" cy="76200"/>
            </a:xfrm>
            <a:custGeom>
              <a:avLst/>
              <a:gdLst>
                <a:gd name="T0" fmla="*/ 1 w 58"/>
                <a:gd name="T1" fmla="*/ 44 h 93"/>
                <a:gd name="T2" fmla="*/ 1 w 58"/>
                <a:gd name="T3" fmla="*/ 44 h 93"/>
                <a:gd name="T4" fmla="*/ 0 w 58"/>
                <a:gd name="T5" fmla="*/ 49 h 93"/>
                <a:gd name="T6" fmla="*/ 9 w 58"/>
                <a:gd name="T7" fmla="*/ 88 h 93"/>
                <a:gd name="T8" fmla="*/ 16 w 58"/>
                <a:gd name="T9" fmla="*/ 92 h 93"/>
                <a:gd name="T10" fmla="*/ 23 w 58"/>
                <a:gd name="T11" fmla="*/ 82 h 93"/>
                <a:gd name="T12" fmla="*/ 58 w 58"/>
                <a:gd name="T13" fmla="*/ 0 h 93"/>
                <a:gd name="T14" fmla="*/ 1 w 58"/>
                <a:gd name="T15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93">
                  <a:moveTo>
                    <a:pt x="1" y="44"/>
                  </a:moveTo>
                  <a:lnTo>
                    <a:pt x="1" y="44"/>
                  </a:lnTo>
                  <a:cubicBezTo>
                    <a:pt x="0" y="46"/>
                    <a:pt x="0" y="48"/>
                    <a:pt x="0" y="49"/>
                  </a:cubicBezTo>
                  <a:cubicBezTo>
                    <a:pt x="1" y="53"/>
                    <a:pt x="4" y="75"/>
                    <a:pt x="9" y="88"/>
                  </a:cubicBezTo>
                  <a:cubicBezTo>
                    <a:pt x="12" y="93"/>
                    <a:pt x="16" y="92"/>
                    <a:pt x="16" y="92"/>
                  </a:cubicBezTo>
                  <a:cubicBezTo>
                    <a:pt x="20" y="92"/>
                    <a:pt x="22" y="86"/>
                    <a:pt x="23" y="82"/>
                  </a:cubicBezTo>
                  <a:cubicBezTo>
                    <a:pt x="33" y="46"/>
                    <a:pt x="58" y="0"/>
                    <a:pt x="58" y="0"/>
                  </a:cubicBezTo>
                  <a:cubicBezTo>
                    <a:pt x="58" y="0"/>
                    <a:pt x="18" y="22"/>
                    <a:pt x="1" y="44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10E782E-2EFF-DD66-D916-AF517C189C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52163" y="311150"/>
              <a:ext cx="93663" cy="149225"/>
            </a:xfrm>
            <a:custGeom>
              <a:avLst/>
              <a:gdLst>
                <a:gd name="T0" fmla="*/ 98 w 114"/>
                <a:gd name="T1" fmla="*/ 152 h 183"/>
                <a:gd name="T2" fmla="*/ 98 w 114"/>
                <a:gd name="T3" fmla="*/ 152 h 183"/>
                <a:gd name="T4" fmla="*/ 95 w 114"/>
                <a:gd name="T5" fmla="*/ 149 h 183"/>
                <a:gd name="T6" fmla="*/ 95 w 114"/>
                <a:gd name="T7" fmla="*/ 148 h 183"/>
                <a:gd name="T8" fmla="*/ 15 w 114"/>
                <a:gd name="T9" fmla="*/ 0 h 183"/>
                <a:gd name="T10" fmla="*/ 59 w 114"/>
                <a:gd name="T11" fmla="*/ 181 h 183"/>
                <a:gd name="T12" fmla="*/ 61 w 114"/>
                <a:gd name="T13" fmla="*/ 182 h 183"/>
                <a:gd name="T14" fmla="*/ 61 w 114"/>
                <a:gd name="T15" fmla="*/ 182 h 183"/>
                <a:gd name="T16" fmla="*/ 63 w 114"/>
                <a:gd name="T17" fmla="*/ 183 h 183"/>
                <a:gd name="T18" fmla="*/ 108 w 114"/>
                <a:gd name="T19" fmla="*/ 175 h 183"/>
                <a:gd name="T20" fmla="*/ 109 w 114"/>
                <a:gd name="T21" fmla="*/ 175 h 183"/>
                <a:gd name="T22" fmla="*/ 113 w 114"/>
                <a:gd name="T23" fmla="*/ 172 h 183"/>
                <a:gd name="T24" fmla="*/ 111 w 114"/>
                <a:gd name="T25" fmla="*/ 165 h 183"/>
                <a:gd name="T26" fmla="*/ 98 w 114"/>
                <a:gd name="T27" fmla="*/ 15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83">
                  <a:moveTo>
                    <a:pt x="98" y="152"/>
                  </a:moveTo>
                  <a:lnTo>
                    <a:pt x="98" y="152"/>
                  </a:lnTo>
                  <a:lnTo>
                    <a:pt x="95" y="149"/>
                  </a:lnTo>
                  <a:lnTo>
                    <a:pt x="95" y="148"/>
                  </a:lnTo>
                  <a:cubicBezTo>
                    <a:pt x="24" y="78"/>
                    <a:pt x="15" y="0"/>
                    <a:pt x="15" y="0"/>
                  </a:cubicBezTo>
                  <a:cubicBezTo>
                    <a:pt x="15" y="0"/>
                    <a:pt x="0" y="114"/>
                    <a:pt x="59" y="181"/>
                  </a:cubicBezTo>
                  <a:cubicBezTo>
                    <a:pt x="60" y="181"/>
                    <a:pt x="61" y="182"/>
                    <a:pt x="61" y="182"/>
                  </a:cubicBezTo>
                  <a:lnTo>
                    <a:pt x="61" y="182"/>
                  </a:lnTo>
                  <a:lnTo>
                    <a:pt x="63" y="183"/>
                  </a:lnTo>
                  <a:lnTo>
                    <a:pt x="108" y="175"/>
                  </a:lnTo>
                  <a:lnTo>
                    <a:pt x="109" y="175"/>
                  </a:lnTo>
                  <a:cubicBezTo>
                    <a:pt x="111" y="174"/>
                    <a:pt x="112" y="173"/>
                    <a:pt x="113" y="172"/>
                  </a:cubicBezTo>
                  <a:cubicBezTo>
                    <a:pt x="114" y="169"/>
                    <a:pt x="113" y="167"/>
                    <a:pt x="111" y="165"/>
                  </a:cubicBezTo>
                  <a:cubicBezTo>
                    <a:pt x="108" y="162"/>
                    <a:pt x="104" y="158"/>
                    <a:pt x="98" y="152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3AD90071-646C-A823-3F7A-0A372D0441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3900" y="265113"/>
              <a:ext cx="58738" cy="34925"/>
            </a:xfrm>
            <a:custGeom>
              <a:avLst/>
              <a:gdLst>
                <a:gd name="T0" fmla="*/ 72 w 72"/>
                <a:gd name="T1" fmla="*/ 23 h 42"/>
                <a:gd name="T2" fmla="*/ 72 w 72"/>
                <a:gd name="T3" fmla="*/ 23 h 42"/>
                <a:gd name="T4" fmla="*/ 52 w 72"/>
                <a:gd name="T5" fmla="*/ 19 h 42"/>
                <a:gd name="T6" fmla="*/ 16 w 72"/>
                <a:gd name="T7" fmla="*/ 4 h 42"/>
                <a:gd name="T8" fmla="*/ 14 w 72"/>
                <a:gd name="T9" fmla="*/ 2 h 42"/>
                <a:gd name="T10" fmla="*/ 8 w 72"/>
                <a:gd name="T11" fmla="*/ 0 h 42"/>
                <a:gd name="T12" fmla="*/ 7 w 72"/>
                <a:gd name="T13" fmla="*/ 0 h 42"/>
                <a:gd name="T14" fmla="*/ 3 w 72"/>
                <a:gd name="T15" fmla="*/ 5 h 42"/>
                <a:gd name="T16" fmla="*/ 0 w 72"/>
                <a:gd name="T17" fmla="*/ 37 h 42"/>
                <a:gd name="T18" fmla="*/ 3 w 72"/>
                <a:gd name="T19" fmla="*/ 41 h 42"/>
                <a:gd name="T20" fmla="*/ 5 w 72"/>
                <a:gd name="T21" fmla="*/ 42 h 42"/>
                <a:gd name="T22" fmla="*/ 6 w 72"/>
                <a:gd name="T23" fmla="*/ 42 h 42"/>
                <a:gd name="T24" fmla="*/ 53 w 72"/>
                <a:gd name="T25" fmla="*/ 28 h 42"/>
                <a:gd name="T26" fmla="*/ 72 w 72"/>
                <a:gd name="T2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2">
                  <a:moveTo>
                    <a:pt x="72" y="23"/>
                  </a:moveTo>
                  <a:lnTo>
                    <a:pt x="72" y="23"/>
                  </a:lnTo>
                  <a:lnTo>
                    <a:pt x="52" y="19"/>
                  </a:lnTo>
                  <a:cubicBezTo>
                    <a:pt x="48" y="18"/>
                    <a:pt x="25" y="12"/>
                    <a:pt x="16" y="4"/>
                  </a:cubicBezTo>
                  <a:cubicBezTo>
                    <a:pt x="15" y="3"/>
                    <a:pt x="15" y="3"/>
                    <a:pt x="14" y="2"/>
                  </a:cubicBezTo>
                  <a:cubicBezTo>
                    <a:pt x="12" y="0"/>
                    <a:pt x="10" y="0"/>
                    <a:pt x="8" y="0"/>
                  </a:cubicBezTo>
                  <a:lnTo>
                    <a:pt x="7" y="0"/>
                  </a:lnTo>
                  <a:cubicBezTo>
                    <a:pt x="5" y="1"/>
                    <a:pt x="3" y="3"/>
                    <a:pt x="3" y="5"/>
                  </a:cubicBezTo>
                  <a:cubicBezTo>
                    <a:pt x="1" y="11"/>
                    <a:pt x="0" y="33"/>
                    <a:pt x="0" y="37"/>
                  </a:cubicBezTo>
                  <a:cubicBezTo>
                    <a:pt x="0" y="39"/>
                    <a:pt x="1" y="40"/>
                    <a:pt x="3" y="41"/>
                  </a:cubicBezTo>
                  <a:lnTo>
                    <a:pt x="5" y="42"/>
                  </a:lnTo>
                  <a:lnTo>
                    <a:pt x="6" y="42"/>
                  </a:lnTo>
                  <a:cubicBezTo>
                    <a:pt x="15" y="40"/>
                    <a:pt x="42" y="32"/>
                    <a:pt x="53" y="28"/>
                  </a:cubicBezTo>
                  <a:lnTo>
                    <a:pt x="72" y="23"/>
                  </a:ln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TextBox 7"/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23675" y="635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sp>
        <p:nvSpPr>
          <p:cNvPr id="9" name="TextBox 8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3675" y="66421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sp>
        <p:nvSpPr>
          <p:cNvPr id="5" name="Rettangolo 27">
            <a:extLst>
              <a:ext uri="{FF2B5EF4-FFF2-40B4-BE49-F238E27FC236}">
                <a16:creationId xmlns:a16="http://schemas.microsoft.com/office/drawing/2014/main" id="{7A99B67D-F141-1648-94B4-32669C191FA8}"/>
              </a:ext>
            </a:extLst>
          </p:cNvPr>
          <p:cNvSpPr/>
          <p:nvPr userDrawn="1"/>
        </p:nvSpPr>
        <p:spPr>
          <a:xfrm>
            <a:off x="419740" y="6512007"/>
            <a:ext cx="210561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900" dirty="0">
                <a:solidFill>
                  <a:srgbClr val="E3002B"/>
                </a:solidFill>
              </a:rPr>
              <a:t>© 2025 Leonardo UK Ltd.</a:t>
            </a:r>
          </a:p>
        </p:txBody>
      </p:sp>
      <p:sp>
        <p:nvSpPr>
          <p:cNvPr id="11" name="pg num">
            <a:extLst>
              <a:ext uri="{FF2B5EF4-FFF2-40B4-BE49-F238E27FC236}">
                <a16:creationId xmlns:a16="http://schemas.microsoft.com/office/drawing/2014/main" id="{4C27B969-63D9-DF55-0A98-F2599A0BE2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6929" y="6309320"/>
            <a:ext cx="390033" cy="184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algn="r"/>
            <a:fld id="{E7E4AC88-19C6-40A4-9EF0-FC456228FC9F}" type="slidenum">
              <a:rPr lang="it-IT" sz="1200" smtClean="0">
                <a:solidFill>
                  <a:srgbClr val="5B6770"/>
                </a:solidFill>
              </a:rPr>
              <a:pPr algn="r"/>
              <a:t>‹#›</a:t>
            </a:fld>
            <a:endParaRPr lang="it-IT" sz="1200" dirty="0">
              <a:solidFill>
                <a:srgbClr val="5B6770"/>
              </a:solidFill>
            </a:endParaRPr>
          </a:p>
        </p:txBody>
      </p:sp>
      <p:cxnSp>
        <p:nvCxnSpPr>
          <p:cNvPr id="13" name="Connettore 1 8">
            <a:extLst>
              <a:ext uri="{FF2B5EF4-FFF2-40B4-BE49-F238E27FC236}">
                <a16:creationId xmlns:a16="http://schemas.microsoft.com/office/drawing/2014/main" id="{D60EDCA4-587F-8A34-046C-0F88B31E4128}"/>
              </a:ext>
            </a:extLst>
          </p:cNvPr>
          <p:cNvCxnSpPr>
            <a:cxnSpLocks/>
          </p:cNvCxnSpPr>
          <p:nvPr userDrawn="1"/>
        </p:nvCxnSpPr>
        <p:spPr>
          <a:xfrm>
            <a:off x="419740" y="548680"/>
            <a:ext cx="11352520" cy="0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4EA36AF-8F3C-66D2-F9A5-319FED12CC18}"/>
              </a:ext>
            </a:extLst>
          </p:cNvPr>
          <p:cNvSpPr txBox="1"/>
          <p:nvPr userDrawn="1"/>
        </p:nvSpPr>
        <p:spPr>
          <a:xfrm>
            <a:off x="292409" y="1961148"/>
            <a:ext cx="21050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500" dirty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cxnSp>
        <p:nvCxnSpPr>
          <p:cNvPr id="23" name="Connettore 1 8">
            <a:extLst>
              <a:ext uri="{FF2B5EF4-FFF2-40B4-BE49-F238E27FC236}">
                <a16:creationId xmlns:a16="http://schemas.microsoft.com/office/drawing/2014/main" id="{45570636-BB58-73BC-EA24-3D3ACF68BCB1}"/>
              </a:ext>
            </a:extLst>
          </p:cNvPr>
          <p:cNvCxnSpPr>
            <a:cxnSpLocks/>
          </p:cNvCxnSpPr>
          <p:nvPr userDrawn="1"/>
        </p:nvCxnSpPr>
        <p:spPr>
          <a:xfrm>
            <a:off x="419740" y="6404048"/>
            <a:ext cx="10997189" cy="0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62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>
            <a:extLst>
              <a:ext uri="{FF2B5EF4-FFF2-40B4-BE49-F238E27FC236}">
                <a16:creationId xmlns:a16="http://schemas.microsoft.com/office/drawing/2014/main" id="{64CF331B-D6E0-877F-AB57-8781AE2EF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70" y="-1"/>
            <a:ext cx="12189129" cy="6856385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23675" y="635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sp>
        <p:nvSpPr>
          <p:cNvPr id="9" name="TextBox 8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3675" y="66421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cxnSp>
        <p:nvCxnSpPr>
          <p:cNvPr id="4" name="Connettore 1 8">
            <a:extLst>
              <a:ext uri="{FF2B5EF4-FFF2-40B4-BE49-F238E27FC236}">
                <a16:creationId xmlns:a16="http://schemas.microsoft.com/office/drawing/2014/main" id="{12464397-04B6-AEA9-B24B-59497EF34ECE}"/>
              </a:ext>
            </a:extLst>
          </p:cNvPr>
          <p:cNvCxnSpPr>
            <a:cxnSpLocks/>
          </p:cNvCxnSpPr>
          <p:nvPr userDrawn="1"/>
        </p:nvCxnSpPr>
        <p:spPr>
          <a:xfrm>
            <a:off x="419740" y="548680"/>
            <a:ext cx="11352520" cy="0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069D50-866E-91B7-125E-136CFB601DF7}"/>
              </a:ext>
            </a:extLst>
          </p:cNvPr>
          <p:cNvGrpSpPr/>
          <p:nvPr userDrawn="1"/>
        </p:nvGrpSpPr>
        <p:grpSpPr>
          <a:xfrm>
            <a:off x="11501733" y="130175"/>
            <a:ext cx="277813" cy="330200"/>
            <a:chOff x="10883900" y="130175"/>
            <a:chExt cx="277813" cy="330200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314FF6F-C853-9CE6-D9FB-8037CBA39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5500" y="307975"/>
              <a:ext cx="149225" cy="106363"/>
            </a:xfrm>
            <a:custGeom>
              <a:avLst/>
              <a:gdLst>
                <a:gd name="T0" fmla="*/ 177 w 183"/>
                <a:gd name="T1" fmla="*/ 85 h 130"/>
                <a:gd name="T2" fmla="*/ 177 w 183"/>
                <a:gd name="T3" fmla="*/ 85 h 130"/>
                <a:gd name="T4" fmla="*/ 0 w 183"/>
                <a:gd name="T5" fmla="*/ 0 h 130"/>
                <a:gd name="T6" fmla="*/ 136 w 183"/>
                <a:gd name="T7" fmla="*/ 125 h 130"/>
                <a:gd name="T8" fmla="*/ 141 w 183"/>
                <a:gd name="T9" fmla="*/ 127 h 130"/>
                <a:gd name="T10" fmla="*/ 142 w 183"/>
                <a:gd name="T11" fmla="*/ 128 h 130"/>
                <a:gd name="T12" fmla="*/ 142 w 183"/>
                <a:gd name="T13" fmla="*/ 128 h 130"/>
                <a:gd name="T14" fmla="*/ 147 w 183"/>
                <a:gd name="T15" fmla="*/ 129 h 130"/>
                <a:gd name="T16" fmla="*/ 148 w 183"/>
                <a:gd name="T17" fmla="*/ 130 h 130"/>
                <a:gd name="T18" fmla="*/ 154 w 183"/>
                <a:gd name="T19" fmla="*/ 128 h 130"/>
                <a:gd name="T20" fmla="*/ 181 w 183"/>
                <a:gd name="T21" fmla="*/ 94 h 130"/>
                <a:gd name="T22" fmla="*/ 182 w 183"/>
                <a:gd name="T23" fmla="*/ 89 h 130"/>
                <a:gd name="T24" fmla="*/ 177 w 183"/>
                <a:gd name="T25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30">
                  <a:moveTo>
                    <a:pt x="177" y="85"/>
                  </a:moveTo>
                  <a:lnTo>
                    <a:pt x="177" y="85"/>
                  </a:lnTo>
                  <a:cubicBezTo>
                    <a:pt x="53" y="52"/>
                    <a:pt x="0" y="0"/>
                    <a:pt x="0" y="0"/>
                  </a:cubicBezTo>
                  <a:cubicBezTo>
                    <a:pt x="0" y="0"/>
                    <a:pt x="53" y="90"/>
                    <a:pt x="136" y="125"/>
                  </a:cubicBezTo>
                  <a:lnTo>
                    <a:pt x="141" y="127"/>
                  </a:lnTo>
                  <a:lnTo>
                    <a:pt x="142" y="128"/>
                  </a:lnTo>
                  <a:lnTo>
                    <a:pt x="142" y="128"/>
                  </a:lnTo>
                  <a:cubicBezTo>
                    <a:pt x="144" y="128"/>
                    <a:pt x="145" y="129"/>
                    <a:pt x="147" y="129"/>
                  </a:cubicBezTo>
                  <a:cubicBezTo>
                    <a:pt x="147" y="130"/>
                    <a:pt x="148" y="130"/>
                    <a:pt x="148" y="130"/>
                  </a:cubicBezTo>
                  <a:cubicBezTo>
                    <a:pt x="150" y="130"/>
                    <a:pt x="152" y="129"/>
                    <a:pt x="154" y="128"/>
                  </a:cubicBezTo>
                  <a:lnTo>
                    <a:pt x="181" y="94"/>
                  </a:lnTo>
                  <a:cubicBezTo>
                    <a:pt x="182" y="93"/>
                    <a:pt x="183" y="91"/>
                    <a:pt x="182" y="89"/>
                  </a:cubicBezTo>
                  <a:cubicBezTo>
                    <a:pt x="181" y="87"/>
                    <a:pt x="179" y="85"/>
                    <a:pt x="177" y="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C8C801F-5DD5-2CCA-EADD-00F3C0ADF2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0263" y="268288"/>
              <a:ext cx="171450" cy="42863"/>
            </a:xfrm>
            <a:custGeom>
              <a:avLst/>
              <a:gdLst>
                <a:gd name="T0" fmla="*/ 204 w 210"/>
                <a:gd name="T1" fmla="*/ 1 h 52"/>
                <a:gd name="T2" fmla="*/ 204 w 210"/>
                <a:gd name="T3" fmla="*/ 1 h 52"/>
                <a:gd name="T4" fmla="*/ 183 w 210"/>
                <a:gd name="T5" fmla="*/ 0 h 52"/>
                <a:gd name="T6" fmla="*/ 0 w 210"/>
                <a:gd name="T7" fmla="*/ 24 h 52"/>
                <a:gd name="T8" fmla="*/ 203 w 210"/>
                <a:gd name="T9" fmla="*/ 52 h 52"/>
                <a:gd name="T10" fmla="*/ 203 w 210"/>
                <a:gd name="T11" fmla="*/ 52 h 52"/>
                <a:gd name="T12" fmla="*/ 203 w 210"/>
                <a:gd name="T13" fmla="*/ 52 h 52"/>
                <a:gd name="T14" fmla="*/ 204 w 210"/>
                <a:gd name="T15" fmla="*/ 52 h 52"/>
                <a:gd name="T16" fmla="*/ 207 w 210"/>
                <a:gd name="T17" fmla="*/ 47 h 52"/>
                <a:gd name="T18" fmla="*/ 210 w 210"/>
                <a:gd name="T19" fmla="*/ 9 h 52"/>
                <a:gd name="T20" fmla="*/ 204 w 210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52">
                  <a:moveTo>
                    <a:pt x="204" y="1"/>
                  </a:moveTo>
                  <a:lnTo>
                    <a:pt x="204" y="1"/>
                  </a:lnTo>
                  <a:cubicBezTo>
                    <a:pt x="202" y="1"/>
                    <a:pt x="192" y="0"/>
                    <a:pt x="183" y="0"/>
                  </a:cubicBezTo>
                  <a:cubicBezTo>
                    <a:pt x="133" y="0"/>
                    <a:pt x="0" y="24"/>
                    <a:pt x="0" y="24"/>
                  </a:cubicBezTo>
                  <a:lnTo>
                    <a:pt x="203" y="52"/>
                  </a:lnTo>
                  <a:lnTo>
                    <a:pt x="203" y="52"/>
                  </a:lnTo>
                  <a:lnTo>
                    <a:pt x="203" y="52"/>
                  </a:lnTo>
                  <a:cubicBezTo>
                    <a:pt x="204" y="52"/>
                    <a:pt x="204" y="52"/>
                    <a:pt x="204" y="52"/>
                  </a:cubicBezTo>
                  <a:cubicBezTo>
                    <a:pt x="206" y="50"/>
                    <a:pt x="207" y="48"/>
                    <a:pt x="207" y="47"/>
                  </a:cubicBezTo>
                  <a:cubicBezTo>
                    <a:pt x="207" y="41"/>
                    <a:pt x="209" y="20"/>
                    <a:pt x="210" y="9"/>
                  </a:cubicBezTo>
                  <a:cubicBezTo>
                    <a:pt x="210" y="5"/>
                    <a:pt x="207" y="2"/>
                    <a:pt x="204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82044A5-D84C-7B03-5E94-1798CC961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0263" y="158750"/>
              <a:ext cx="153988" cy="104775"/>
            </a:xfrm>
            <a:custGeom>
              <a:avLst/>
              <a:gdLst>
                <a:gd name="T0" fmla="*/ 0 w 189"/>
                <a:gd name="T1" fmla="*/ 127 h 127"/>
                <a:gd name="T2" fmla="*/ 0 w 189"/>
                <a:gd name="T3" fmla="*/ 127 h 127"/>
                <a:gd name="T4" fmla="*/ 183 w 189"/>
                <a:gd name="T5" fmla="*/ 47 h 127"/>
                <a:gd name="T6" fmla="*/ 188 w 189"/>
                <a:gd name="T7" fmla="*/ 43 h 127"/>
                <a:gd name="T8" fmla="*/ 187 w 189"/>
                <a:gd name="T9" fmla="*/ 37 h 127"/>
                <a:gd name="T10" fmla="*/ 162 w 189"/>
                <a:gd name="T11" fmla="*/ 3 h 127"/>
                <a:gd name="T12" fmla="*/ 156 w 189"/>
                <a:gd name="T13" fmla="*/ 1 h 127"/>
                <a:gd name="T14" fmla="*/ 155 w 189"/>
                <a:gd name="T15" fmla="*/ 1 h 127"/>
                <a:gd name="T16" fmla="*/ 154 w 189"/>
                <a:gd name="T17" fmla="*/ 1 h 127"/>
                <a:gd name="T18" fmla="*/ 154 w 189"/>
                <a:gd name="T19" fmla="*/ 1 h 127"/>
                <a:gd name="T20" fmla="*/ 148 w 189"/>
                <a:gd name="T21" fmla="*/ 4 h 127"/>
                <a:gd name="T22" fmla="*/ 0 w 189"/>
                <a:gd name="T2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27">
                  <a:moveTo>
                    <a:pt x="0" y="127"/>
                  </a:moveTo>
                  <a:lnTo>
                    <a:pt x="0" y="127"/>
                  </a:lnTo>
                  <a:cubicBezTo>
                    <a:pt x="64" y="69"/>
                    <a:pt x="172" y="49"/>
                    <a:pt x="183" y="47"/>
                  </a:cubicBezTo>
                  <a:cubicBezTo>
                    <a:pt x="185" y="46"/>
                    <a:pt x="187" y="45"/>
                    <a:pt x="188" y="43"/>
                  </a:cubicBezTo>
                  <a:cubicBezTo>
                    <a:pt x="189" y="41"/>
                    <a:pt x="188" y="39"/>
                    <a:pt x="187" y="37"/>
                  </a:cubicBezTo>
                  <a:cubicBezTo>
                    <a:pt x="183" y="31"/>
                    <a:pt x="168" y="10"/>
                    <a:pt x="162" y="3"/>
                  </a:cubicBezTo>
                  <a:cubicBezTo>
                    <a:pt x="161" y="1"/>
                    <a:pt x="158" y="0"/>
                    <a:pt x="156" y="1"/>
                  </a:cubicBezTo>
                  <a:lnTo>
                    <a:pt x="155" y="1"/>
                  </a:lnTo>
                  <a:cubicBezTo>
                    <a:pt x="155" y="1"/>
                    <a:pt x="154" y="1"/>
                    <a:pt x="154" y="1"/>
                  </a:cubicBezTo>
                  <a:lnTo>
                    <a:pt x="154" y="1"/>
                  </a:lnTo>
                  <a:lnTo>
                    <a:pt x="148" y="4"/>
                  </a:lnTo>
                  <a:cubicBezTo>
                    <a:pt x="69" y="34"/>
                    <a:pt x="21" y="97"/>
                    <a:pt x="0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D8895D8-F8B0-07F0-1148-127811CB68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60100" y="130175"/>
              <a:ext cx="80963" cy="133350"/>
            </a:xfrm>
            <a:custGeom>
              <a:avLst/>
              <a:gdLst>
                <a:gd name="T0" fmla="*/ 6 w 100"/>
                <a:gd name="T1" fmla="*/ 162 h 162"/>
                <a:gd name="T2" fmla="*/ 6 w 100"/>
                <a:gd name="T3" fmla="*/ 162 h 162"/>
                <a:gd name="T4" fmla="*/ 12 w 100"/>
                <a:gd name="T5" fmla="*/ 134 h 162"/>
                <a:gd name="T6" fmla="*/ 98 w 100"/>
                <a:gd name="T7" fmla="*/ 10 h 162"/>
                <a:gd name="T8" fmla="*/ 99 w 100"/>
                <a:gd name="T9" fmla="*/ 3 h 162"/>
                <a:gd name="T10" fmla="*/ 93 w 100"/>
                <a:gd name="T11" fmla="*/ 0 h 162"/>
                <a:gd name="T12" fmla="*/ 53 w 100"/>
                <a:gd name="T13" fmla="*/ 2 h 162"/>
                <a:gd name="T14" fmla="*/ 49 w 100"/>
                <a:gd name="T15" fmla="*/ 3 h 162"/>
                <a:gd name="T16" fmla="*/ 47 w 100"/>
                <a:gd name="T17" fmla="*/ 5 h 162"/>
                <a:gd name="T18" fmla="*/ 41 w 100"/>
                <a:gd name="T19" fmla="*/ 13 h 162"/>
                <a:gd name="T20" fmla="*/ 35 w 100"/>
                <a:gd name="T21" fmla="*/ 21 h 162"/>
                <a:gd name="T22" fmla="*/ 35 w 100"/>
                <a:gd name="T23" fmla="*/ 22 h 162"/>
                <a:gd name="T24" fmla="*/ 31 w 100"/>
                <a:gd name="T25" fmla="*/ 27 h 162"/>
                <a:gd name="T26" fmla="*/ 6 w 100"/>
                <a:gd name="T2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62">
                  <a:moveTo>
                    <a:pt x="6" y="162"/>
                  </a:moveTo>
                  <a:lnTo>
                    <a:pt x="6" y="162"/>
                  </a:lnTo>
                  <a:cubicBezTo>
                    <a:pt x="7" y="155"/>
                    <a:pt x="10" y="139"/>
                    <a:pt x="12" y="134"/>
                  </a:cubicBezTo>
                  <a:cubicBezTo>
                    <a:pt x="33" y="72"/>
                    <a:pt x="79" y="27"/>
                    <a:pt x="98" y="10"/>
                  </a:cubicBezTo>
                  <a:cubicBezTo>
                    <a:pt x="100" y="8"/>
                    <a:pt x="100" y="5"/>
                    <a:pt x="99" y="3"/>
                  </a:cubicBezTo>
                  <a:cubicBezTo>
                    <a:pt x="98" y="0"/>
                    <a:pt x="96" y="0"/>
                    <a:pt x="93" y="0"/>
                  </a:cubicBezTo>
                  <a:lnTo>
                    <a:pt x="53" y="2"/>
                  </a:lnTo>
                  <a:cubicBezTo>
                    <a:pt x="52" y="2"/>
                    <a:pt x="51" y="3"/>
                    <a:pt x="49" y="3"/>
                  </a:cubicBezTo>
                  <a:cubicBezTo>
                    <a:pt x="48" y="4"/>
                    <a:pt x="48" y="4"/>
                    <a:pt x="47" y="5"/>
                  </a:cubicBezTo>
                  <a:lnTo>
                    <a:pt x="41" y="13"/>
                  </a:lnTo>
                  <a:cubicBezTo>
                    <a:pt x="39" y="16"/>
                    <a:pt x="37" y="18"/>
                    <a:pt x="35" y="21"/>
                  </a:cubicBezTo>
                  <a:cubicBezTo>
                    <a:pt x="35" y="21"/>
                    <a:pt x="35" y="22"/>
                    <a:pt x="35" y="22"/>
                  </a:cubicBezTo>
                  <a:lnTo>
                    <a:pt x="31" y="27"/>
                  </a:lnTo>
                  <a:cubicBezTo>
                    <a:pt x="21" y="45"/>
                    <a:pt x="0" y="96"/>
                    <a:pt x="6" y="1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AC7F24E-CB20-74CB-F5A5-BC752E1DD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04538" y="185738"/>
              <a:ext cx="42863" cy="79375"/>
            </a:xfrm>
            <a:custGeom>
              <a:avLst/>
              <a:gdLst>
                <a:gd name="T0" fmla="*/ 53 w 53"/>
                <a:gd name="T1" fmla="*/ 97 h 97"/>
                <a:gd name="T2" fmla="*/ 53 w 53"/>
                <a:gd name="T3" fmla="*/ 97 h 97"/>
                <a:gd name="T4" fmla="*/ 30 w 53"/>
                <a:gd name="T5" fmla="*/ 12 h 97"/>
                <a:gd name="T6" fmla="*/ 30 w 53"/>
                <a:gd name="T7" fmla="*/ 7 h 97"/>
                <a:gd name="T8" fmla="*/ 25 w 53"/>
                <a:gd name="T9" fmla="*/ 0 h 97"/>
                <a:gd name="T10" fmla="*/ 17 w 53"/>
                <a:gd name="T11" fmla="*/ 3 h 97"/>
                <a:gd name="T12" fmla="*/ 1 w 53"/>
                <a:gd name="T13" fmla="*/ 39 h 97"/>
                <a:gd name="T14" fmla="*/ 1 w 53"/>
                <a:gd name="T15" fmla="*/ 44 h 97"/>
                <a:gd name="T16" fmla="*/ 53 w 53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97">
                  <a:moveTo>
                    <a:pt x="53" y="97"/>
                  </a:moveTo>
                  <a:lnTo>
                    <a:pt x="53" y="97"/>
                  </a:lnTo>
                  <a:cubicBezTo>
                    <a:pt x="53" y="97"/>
                    <a:pt x="32" y="60"/>
                    <a:pt x="30" y="12"/>
                  </a:cubicBezTo>
                  <a:lnTo>
                    <a:pt x="30" y="7"/>
                  </a:lnTo>
                  <a:cubicBezTo>
                    <a:pt x="30" y="4"/>
                    <a:pt x="28" y="1"/>
                    <a:pt x="25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9" y="15"/>
                    <a:pt x="1" y="38"/>
                    <a:pt x="1" y="39"/>
                  </a:cubicBezTo>
                  <a:cubicBezTo>
                    <a:pt x="0" y="41"/>
                    <a:pt x="0" y="43"/>
                    <a:pt x="1" y="44"/>
                  </a:cubicBezTo>
                  <a:cubicBezTo>
                    <a:pt x="11" y="68"/>
                    <a:pt x="53" y="97"/>
                    <a:pt x="53" y="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C58EA10-4615-CE04-2761-7EA213E7EF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9775" y="307975"/>
              <a:ext cx="47625" cy="76200"/>
            </a:xfrm>
            <a:custGeom>
              <a:avLst/>
              <a:gdLst>
                <a:gd name="T0" fmla="*/ 1 w 58"/>
                <a:gd name="T1" fmla="*/ 44 h 93"/>
                <a:gd name="T2" fmla="*/ 1 w 58"/>
                <a:gd name="T3" fmla="*/ 44 h 93"/>
                <a:gd name="T4" fmla="*/ 0 w 58"/>
                <a:gd name="T5" fmla="*/ 49 h 93"/>
                <a:gd name="T6" fmla="*/ 9 w 58"/>
                <a:gd name="T7" fmla="*/ 88 h 93"/>
                <a:gd name="T8" fmla="*/ 16 w 58"/>
                <a:gd name="T9" fmla="*/ 92 h 93"/>
                <a:gd name="T10" fmla="*/ 23 w 58"/>
                <a:gd name="T11" fmla="*/ 82 h 93"/>
                <a:gd name="T12" fmla="*/ 58 w 58"/>
                <a:gd name="T13" fmla="*/ 0 h 93"/>
                <a:gd name="T14" fmla="*/ 1 w 58"/>
                <a:gd name="T15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93">
                  <a:moveTo>
                    <a:pt x="1" y="44"/>
                  </a:moveTo>
                  <a:lnTo>
                    <a:pt x="1" y="44"/>
                  </a:lnTo>
                  <a:cubicBezTo>
                    <a:pt x="0" y="46"/>
                    <a:pt x="0" y="48"/>
                    <a:pt x="0" y="49"/>
                  </a:cubicBezTo>
                  <a:cubicBezTo>
                    <a:pt x="1" y="53"/>
                    <a:pt x="4" y="75"/>
                    <a:pt x="9" y="88"/>
                  </a:cubicBezTo>
                  <a:cubicBezTo>
                    <a:pt x="12" y="93"/>
                    <a:pt x="16" y="92"/>
                    <a:pt x="16" y="92"/>
                  </a:cubicBezTo>
                  <a:cubicBezTo>
                    <a:pt x="20" y="92"/>
                    <a:pt x="22" y="86"/>
                    <a:pt x="23" y="82"/>
                  </a:cubicBezTo>
                  <a:cubicBezTo>
                    <a:pt x="33" y="46"/>
                    <a:pt x="58" y="0"/>
                    <a:pt x="58" y="0"/>
                  </a:cubicBezTo>
                  <a:cubicBezTo>
                    <a:pt x="58" y="0"/>
                    <a:pt x="18" y="22"/>
                    <a:pt x="1" y="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06F268B4-E2C8-F1D1-7AB9-AA22F8F72A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52163" y="311150"/>
              <a:ext cx="93663" cy="149225"/>
            </a:xfrm>
            <a:custGeom>
              <a:avLst/>
              <a:gdLst>
                <a:gd name="T0" fmla="*/ 98 w 114"/>
                <a:gd name="T1" fmla="*/ 152 h 183"/>
                <a:gd name="T2" fmla="*/ 98 w 114"/>
                <a:gd name="T3" fmla="*/ 152 h 183"/>
                <a:gd name="T4" fmla="*/ 95 w 114"/>
                <a:gd name="T5" fmla="*/ 149 h 183"/>
                <a:gd name="T6" fmla="*/ 95 w 114"/>
                <a:gd name="T7" fmla="*/ 148 h 183"/>
                <a:gd name="T8" fmla="*/ 15 w 114"/>
                <a:gd name="T9" fmla="*/ 0 h 183"/>
                <a:gd name="T10" fmla="*/ 59 w 114"/>
                <a:gd name="T11" fmla="*/ 181 h 183"/>
                <a:gd name="T12" fmla="*/ 61 w 114"/>
                <a:gd name="T13" fmla="*/ 182 h 183"/>
                <a:gd name="T14" fmla="*/ 61 w 114"/>
                <a:gd name="T15" fmla="*/ 182 h 183"/>
                <a:gd name="T16" fmla="*/ 63 w 114"/>
                <a:gd name="T17" fmla="*/ 183 h 183"/>
                <a:gd name="T18" fmla="*/ 108 w 114"/>
                <a:gd name="T19" fmla="*/ 175 h 183"/>
                <a:gd name="T20" fmla="*/ 109 w 114"/>
                <a:gd name="T21" fmla="*/ 175 h 183"/>
                <a:gd name="T22" fmla="*/ 113 w 114"/>
                <a:gd name="T23" fmla="*/ 172 h 183"/>
                <a:gd name="T24" fmla="*/ 111 w 114"/>
                <a:gd name="T25" fmla="*/ 165 h 183"/>
                <a:gd name="T26" fmla="*/ 98 w 114"/>
                <a:gd name="T27" fmla="*/ 15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83">
                  <a:moveTo>
                    <a:pt x="98" y="152"/>
                  </a:moveTo>
                  <a:lnTo>
                    <a:pt x="98" y="152"/>
                  </a:lnTo>
                  <a:lnTo>
                    <a:pt x="95" y="149"/>
                  </a:lnTo>
                  <a:lnTo>
                    <a:pt x="95" y="148"/>
                  </a:lnTo>
                  <a:cubicBezTo>
                    <a:pt x="24" y="78"/>
                    <a:pt x="15" y="0"/>
                    <a:pt x="15" y="0"/>
                  </a:cubicBezTo>
                  <a:cubicBezTo>
                    <a:pt x="15" y="0"/>
                    <a:pt x="0" y="114"/>
                    <a:pt x="59" y="181"/>
                  </a:cubicBezTo>
                  <a:cubicBezTo>
                    <a:pt x="60" y="181"/>
                    <a:pt x="61" y="182"/>
                    <a:pt x="61" y="182"/>
                  </a:cubicBezTo>
                  <a:lnTo>
                    <a:pt x="61" y="182"/>
                  </a:lnTo>
                  <a:lnTo>
                    <a:pt x="63" y="183"/>
                  </a:lnTo>
                  <a:lnTo>
                    <a:pt x="108" y="175"/>
                  </a:lnTo>
                  <a:lnTo>
                    <a:pt x="109" y="175"/>
                  </a:lnTo>
                  <a:cubicBezTo>
                    <a:pt x="111" y="174"/>
                    <a:pt x="112" y="173"/>
                    <a:pt x="113" y="172"/>
                  </a:cubicBezTo>
                  <a:cubicBezTo>
                    <a:pt x="114" y="169"/>
                    <a:pt x="113" y="167"/>
                    <a:pt x="111" y="165"/>
                  </a:cubicBezTo>
                  <a:cubicBezTo>
                    <a:pt x="108" y="162"/>
                    <a:pt x="104" y="158"/>
                    <a:pt x="98" y="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2C87BA95-ED36-8693-E867-48D257DE46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3900" y="265113"/>
              <a:ext cx="58738" cy="34925"/>
            </a:xfrm>
            <a:custGeom>
              <a:avLst/>
              <a:gdLst>
                <a:gd name="T0" fmla="*/ 72 w 72"/>
                <a:gd name="T1" fmla="*/ 23 h 42"/>
                <a:gd name="T2" fmla="*/ 72 w 72"/>
                <a:gd name="T3" fmla="*/ 23 h 42"/>
                <a:gd name="T4" fmla="*/ 52 w 72"/>
                <a:gd name="T5" fmla="*/ 19 h 42"/>
                <a:gd name="T6" fmla="*/ 16 w 72"/>
                <a:gd name="T7" fmla="*/ 4 h 42"/>
                <a:gd name="T8" fmla="*/ 14 w 72"/>
                <a:gd name="T9" fmla="*/ 2 h 42"/>
                <a:gd name="T10" fmla="*/ 8 w 72"/>
                <a:gd name="T11" fmla="*/ 0 h 42"/>
                <a:gd name="T12" fmla="*/ 7 w 72"/>
                <a:gd name="T13" fmla="*/ 0 h 42"/>
                <a:gd name="T14" fmla="*/ 3 w 72"/>
                <a:gd name="T15" fmla="*/ 5 h 42"/>
                <a:gd name="T16" fmla="*/ 0 w 72"/>
                <a:gd name="T17" fmla="*/ 37 h 42"/>
                <a:gd name="T18" fmla="*/ 3 w 72"/>
                <a:gd name="T19" fmla="*/ 41 h 42"/>
                <a:gd name="T20" fmla="*/ 5 w 72"/>
                <a:gd name="T21" fmla="*/ 42 h 42"/>
                <a:gd name="T22" fmla="*/ 6 w 72"/>
                <a:gd name="T23" fmla="*/ 42 h 42"/>
                <a:gd name="T24" fmla="*/ 53 w 72"/>
                <a:gd name="T25" fmla="*/ 28 h 42"/>
                <a:gd name="T26" fmla="*/ 72 w 72"/>
                <a:gd name="T2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2">
                  <a:moveTo>
                    <a:pt x="72" y="23"/>
                  </a:moveTo>
                  <a:lnTo>
                    <a:pt x="72" y="23"/>
                  </a:lnTo>
                  <a:lnTo>
                    <a:pt x="52" y="19"/>
                  </a:lnTo>
                  <a:cubicBezTo>
                    <a:pt x="48" y="18"/>
                    <a:pt x="25" y="12"/>
                    <a:pt x="16" y="4"/>
                  </a:cubicBezTo>
                  <a:cubicBezTo>
                    <a:pt x="15" y="3"/>
                    <a:pt x="15" y="3"/>
                    <a:pt x="14" y="2"/>
                  </a:cubicBezTo>
                  <a:cubicBezTo>
                    <a:pt x="12" y="0"/>
                    <a:pt x="10" y="0"/>
                    <a:pt x="8" y="0"/>
                  </a:cubicBezTo>
                  <a:lnTo>
                    <a:pt x="7" y="0"/>
                  </a:lnTo>
                  <a:cubicBezTo>
                    <a:pt x="5" y="1"/>
                    <a:pt x="3" y="3"/>
                    <a:pt x="3" y="5"/>
                  </a:cubicBezTo>
                  <a:cubicBezTo>
                    <a:pt x="1" y="11"/>
                    <a:pt x="0" y="33"/>
                    <a:pt x="0" y="37"/>
                  </a:cubicBezTo>
                  <a:cubicBezTo>
                    <a:pt x="0" y="39"/>
                    <a:pt x="1" y="40"/>
                    <a:pt x="3" y="41"/>
                  </a:cubicBezTo>
                  <a:lnTo>
                    <a:pt x="5" y="42"/>
                  </a:lnTo>
                  <a:lnTo>
                    <a:pt x="6" y="42"/>
                  </a:lnTo>
                  <a:cubicBezTo>
                    <a:pt x="15" y="40"/>
                    <a:pt x="42" y="32"/>
                    <a:pt x="53" y="28"/>
                  </a:cubicBezTo>
                  <a:lnTo>
                    <a:pt x="72" y="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321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23675" y="635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sp>
        <p:nvSpPr>
          <p:cNvPr id="9" name="TextBox 8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3675" y="66421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9039FD-6B84-1478-5E0D-436EEB29E55E}"/>
              </a:ext>
            </a:extLst>
          </p:cNvPr>
          <p:cNvGrpSpPr/>
          <p:nvPr userDrawn="1"/>
        </p:nvGrpSpPr>
        <p:grpSpPr>
          <a:xfrm>
            <a:off x="11501733" y="130175"/>
            <a:ext cx="277813" cy="330200"/>
            <a:chOff x="10883900" y="130175"/>
            <a:chExt cx="277813" cy="33020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0228CEF-3C9D-1F6F-CCF2-F04242F3C2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5500" y="307975"/>
              <a:ext cx="149225" cy="106363"/>
            </a:xfrm>
            <a:custGeom>
              <a:avLst/>
              <a:gdLst>
                <a:gd name="T0" fmla="*/ 177 w 183"/>
                <a:gd name="T1" fmla="*/ 85 h 130"/>
                <a:gd name="T2" fmla="*/ 177 w 183"/>
                <a:gd name="T3" fmla="*/ 85 h 130"/>
                <a:gd name="T4" fmla="*/ 0 w 183"/>
                <a:gd name="T5" fmla="*/ 0 h 130"/>
                <a:gd name="T6" fmla="*/ 136 w 183"/>
                <a:gd name="T7" fmla="*/ 125 h 130"/>
                <a:gd name="T8" fmla="*/ 141 w 183"/>
                <a:gd name="T9" fmla="*/ 127 h 130"/>
                <a:gd name="T10" fmla="*/ 142 w 183"/>
                <a:gd name="T11" fmla="*/ 128 h 130"/>
                <a:gd name="T12" fmla="*/ 142 w 183"/>
                <a:gd name="T13" fmla="*/ 128 h 130"/>
                <a:gd name="T14" fmla="*/ 147 w 183"/>
                <a:gd name="T15" fmla="*/ 129 h 130"/>
                <a:gd name="T16" fmla="*/ 148 w 183"/>
                <a:gd name="T17" fmla="*/ 130 h 130"/>
                <a:gd name="T18" fmla="*/ 154 w 183"/>
                <a:gd name="T19" fmla="*/ 128 h 130"/>
                <a:gd name="T20" fmla="*/ 181 w 183"/>
                <a:gd name="T21" fmla="*/ 94 h 130"/>
                <a:gd name="T22" fmla="*/ 182 w 183"/>
                <a:gd name="T23" fmla="*/ 89 h 130"/>
                <a:gd name="T24" fmla="*/ 177 w 183"/>
                <a:gd name="T25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30">
                  <a:moveTo>
                    <a:pt x="177" y="85"/>
                  </a:moveTo>
                  <a:lnTo>
                    <a:pt x="177" y="85"/>
                  </a:lnTo>
                  <a:cubicBezTo>
                    <a:pt x="53" y="52"/>
                    <a:pt x="0" y="0"/>
                    <a:pt x="0" y="0"/>
                  </a:cubicBezTo>
                  <a:cubicBezTo>
                    <a:pt x="0" y="0"/>
                    <a:pt x="53" y="90"/>
                    <a:pt x="136" y="125"/>
                  </a:cubicBezTo>
                  <a:lnTo>
                    <a:pt x="141" y="127"/>
                  </a:lnTo>
                  <a:lnTo>
                    <a:pt x="142" y="128"/>
                  </a:lnTo>
                  <a:lnTo>
                    <a:pt x="142" y="128"/>
                  </a:lnTo>
                  <a:cubicBezTo>
                    <a:pt x="144" y="128"/>
                    <a:pt x="145" y="129"/>
                    <a:pt x="147" y="129"/>
                  </a:cubicBezTo>
                  <a:cubicBezTo>
                    <a:pt x="147" y="130"/>
                    <a:pt x="148" y="130"/>
                    <a:pt x="148" y="130"/>
                  </a:cubicBezTo>
                  <a:cubicBezTo>
                    <a:pt x="150" y="130"/>
                    <a:pt x="152" y="129"/>
                    <a:pt x="154" y="128"/>
                  </a:cubicBezTo>
                  <a:lnTo>
                    <a:pt x="181" y="94"/>
                  </a:lnTo>
                  <a:cubicBezTo>
                    <a:pt x="182" y="93"/>
                    <a:pt x="183" y="91"/>
                    <a:pt x="182" y="89"/>
                  </a:cubicBezTo>
                  <a:cubicBezTo>
                    <a:pt x="181" y="87"/>
                    <a:pt x="179" y="85"/>
                    <a:pt x="177" y="85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CCE2D6C-54B6-D269-91D4-A6E4A9415B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0263" y="268288"/>
              <a:ext cx="171450" cy="42863"/>
            </a:xfrm>
            <a:custGeom>
              <a:avLst/>
              <a:gdLst>
                <a:gd name="T0" fmla="*/ 204 w 210"/>
                <a:gd name="T1" fmla="*/ 1 h 52"/>
                <a:gd name="T2" fmla="*/ 204 w 210"/>
                <a:gd name="T3" fmla="*/ 1 h 52"/>
                <a:gd name="T4" fmla="*/ 183 w 210"/>
                <a:gd name="T5" fmla="*/ 0 h 52"/>
                <a:gd name="T6" fmla="*/ 0 w 210"/>
                <a:gd name="T7" fmla="*/ 24 h 52"/>
                <a:gd name="T8" fmla="*/ 203 w 210"/>
                <a:gd name="T9" fmla="*/ 52 h 52"/>
                <a:gd name="T10" fmla="*/ 203 w 210"/>
                <a:gd name="T11" fmla="*/ 52 h 52"/>
                <a:gd name="T12" fmla="*/ 203 w 210"/>
                <a:gd name="T13" fmla="*/ 52 h 52"/>
                <a:gd name="T14" fmla="*/ 204 w 210"/>
                <a:gd name="T15" fmla="*/ 52 h 52"/>
                <a:gd name="T16" fmla="*/ 207 w 210"/>
                <a:gd name="T17" fmla="*/ 47 h 52"/>
                <a:gd name="T18" fmla="*/ 210 w 210"/>
                <a:gd name="T19" fmla="*/ 9 h 52"/>
                <a:gd name="T20" fmla="*/ 204 w 210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52">
                  <a:moveTo>
                    <a:pt x="204" y="1"/>
                  </a:moveTo>
                  <a:lnTo>
                    <a:pt x="204" y="1"/>
                  </a:lnTo>
                  <a:cubicBezTo>
                    <a:pt x="202" y="1"/>
                    <a:pt x="192" y="0"/>
                    <a:pt x="183" y="0"/>
                  </a:cubicBezTo>
                  <a:cubicBezTo>
                    <a:pt x="133" y="0"/>
                    <a:pt x="0" y="24"/>
                    <a:pt x="0" y="24"/>
                  </a:cubicBezTo>
                  <a:lnTo>
                    <a:pt x="203" y="52"/>
                  </a:lnTo>
                  <a:lnTo>
                    <a:pt x="203" y="52"/>
                  </a:lnTo>
                  <a:lnTo>
                    <a:pt x="203" y="52"/>
                  </a:lnTo>
                  <a:cubicBezTo>
                    <a:pt x="204" y="52"/>
                    <a:pt x="204" y="52"/>
                    <a:pt x="204" y="52"/>
                  </a:cubicBezTo>
                  <a:cubicBezTo>
                    <a:pt x="206" y="50"/>
                    <a:pt x="207" y="48"/>
                    <a:pt x="207" y="47"/>
                  </a:cubicBezTo>
                  <a:cubicBezTo>
                    <a:pt x="207" y="41"/>
                    <a:pt x="209" y="20"/>
                    <a:pt x="210" y="9"/>
                  </a:cubicBezTo>
                  <a:cubicBezTo>
                    <a:pt x="210" y="5"/>
                    <a:pt x="207" y="2"/>
                    <a:pt x="204" y="1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8595C88-638B-5581-4506-5B17FDB3FD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0263" y="158750"/>
              <a:ext cx="153988" cy="104775"/>
            </a:xfrm>
            <a:custGeom>
              <a:avLst/>
              <a:gdLst>
                <a:gd name="T0" fmla="*/ 0 w 189"/>
                <a:gd name="T1" fmla="*/ 127 h 127"/>
                <a:gd name="T2" fmla="*/ 0 w 189"/>
                <a:gd name="T3" fmla="*/ 127 h 127"/>
                <a:gd name="T4" fmla="*/ 183 w 189"/>
                <a:gd name="T5" fmla="*/ 47 h 127"/>
                <a:gd name="T6" fmla="*/ 188 w 189"/>
                <a:gd name="T7" fmla="*/ 43 h 127"/>
                <a:gd name="T8" fmla="*/ 187 w 189"/>
                <a:gd name="T9" fmla="*/ 37 h 127"/>
                <a:gd name="T10" fmla="*/ 162 w 189"/>
                <a:gd name="T11" fmla="*/ 3 h 127"/>
                <a:gd name="T12" fmla="*/ 156 w 189"/>
                <a:gd name="T13" fmla="*/ 1 h 127"/>
                <a:gd name="T14" fmla="*/ 155 w 189"/>
                <a:gd name="T15" fmla="*/ 1 h 127"/>
                <a:gd name="T16" fmla="*/ 154 w 189"/>
                <a:gd name="T17" fmla="*/ 1 h 127"/>
                <a:gd name="T18" fmla="*/ 154 w 189"/>
                <a:gd name="T19" fmla="*/ 1 h 127"/>
                <a:gd name="T20" fmla="*/ 148 w 189"/>
                <a:gd name="T21" fmla="*/ 4 h 127"/>
                <a:gd name="T22" fmla="*/ 0 w 189"/>
                <a:gd name="T2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27">
                  <a:moveTo>
                    <a:pt x="0" y="127"/>
                  </a:moveTo>
                  <a:lnTo>
                    <a:pt x="0" y="127"/>
                  </a:lnTo>
                  <a:cubicBezTo>
                    <a:pt x="64" y="69"/>
                    <a:pt x="172" y="49"/>
                    <a:pt x="183" y="47"/>
                  </a:cubicBezTo>
                  <a:cubicBezTo>
                    <a:pt x="185" y="46"/>
                    <a:pt x="187" y="45"/>
                    <a:pt x="188" y="43"/>
                  </a:cubicBezTo>
                  <a:cubicBezTo>
                    <a:pt x="189" y="41"/>
                    <a:pt x="188" y="39"/>
                    <a:pt x="187" y="37"/>
                  </a:cubicBezTo>
                  <a:cubicBezTo>
                    <a:pt x="183" y="31"/>
                    <a:pt x="168" y="10"/>
                    <a:pt x="162" y="3"/>
                  </a:cubicBezTo>
                  <a:cubicBezTo>
                    <a:pt x="161" y="1"/>
                    <a:pt x="158" y="0"/>
                    <a:pt x="156" y="1"/>
                  </a:cubicBezTo>
                  <a:lnTo>
                    <a:pt x="155" y="1"/>
                  </a:lnTo>
                  <a:cubicBezTo>
                    <a:pt x="155" y="1"/>
                    <a:pt x="154" y="1"/>
                    <a:pt x="154" y="1"/>
                  </a:cubicBezTo>
                  <a:lnTo>
                    <a:pt x="154" y="1"/>
                  </a:lnTo>
                  <a:lnTo>
                    <a:pt x="148" y="4"/>
                  </a:lnTo>
                  <a:cubicBezTo>
                    <a:pt x="69" y="34"/>
                    <a:pt x="21" y="97"/>
                    <a:pt x="0" y="127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1D57C18-7623-46C4-152B-48E4E62A4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60100" y="130175"/>
              <a:ext cx="80963" cy="133350"/>
            </a:xfrm>
            <a:custGeom>
              <a:avLst/>
              <a:gdLst>
                <a:gd name="T0" fmla="*/ 6 w 100"/>
                <a:gd name="T1" fmla="*/ 162 h 162"/>
                <a:gd name="T2" fmla="*/ 6 w 100"/>
                <a:gd name="T3" fmla="*/ 162 h 162"/>
                <a:gd name="T4" fmla="*/ 12 w 100"/>
                <a:gd name="T5" fmla="*/ 134 h 162"/>
                <a:gd name="T6" fmla="*/ 98 w 100"/>
                <a:gd name="T7" fmla="*/ 10 h 162"/>
                <a:gd name="T8" fmla="*/ 99 w 100"/>
                <a:gd name="T9" fmla="*/ 3 h 162"/>
                <a:gd name="T10" fmla="*/ 93 w 100"/>
                <a:gd name="T11" fmla="*/ 0 h 162"/>
                <a:gd name="T12" fmla="*/ 53 w 100"/>
                <a:gd name="T13" fmla="*/ 2 h 162"/>
                <a:gd name="T14" fmla="*/ 49 w 100"/>
                <a:gd name="T15" fmla="*/ 3 h 162"/>
                <a:gd name="T16" fmla="*/ 47 w 100"/>
                <a:gd name="T17" fmla="*/ 5 h 162"/>
                <a:gd name="T18" fmla="*/ 41 w 100"/>
                <a:gd name="T19" fmla="*/ 13 h 162"/>
                <a:gd name="T20" fmla="*/ 35 w 100"/>
                <a:gd name="T21" fmla="*/ 21 h 162"/>
                <a:gd name="T22" fmla="*/ 35 w 100"/>
                <a:gd name="T23" fmla="*/ 22 h 162"/>
                <a:gd name="T24" fmla="*/ 31 w 100"/>
                <a:gd name="T25" fmla="*/ 27 h 162"/>
                <a:gd name="T26" fmla="*/ 6 w 100"/>
                <a:gd name="T2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62">
                  <a:moveTo>
                    <a:pt x="6" y="162"/>
                  </a:moveTo>
                  <a:lnTo>
                    <a:pt x="6" y="162"/>
                  </a:lnTo>
                  <a:cubicBezTo>
                    <a:pt x="7" y="155"/>
                    <a:pt x="10" y="139"/>
                    <a:pt x="12" y="134"/>
                  </a:cubicBezTo>
                  <a:cubicBezTo>
                    <a:pt x="33" y="72"/>
                    <a:pt x="79" y="27"/>
                    <a:pt x="98" y="10"/>
                  </a:cubicBezTo>
                  <a:cubicBezTo>
                    <a:pt x="100" y="8"/>
                    <a:pt x="100" y="5"/>
                    <a:pt x="99" y="3"/>
                  </a:cubicBezTo>
                  <a:cubicBezTo>
                    <a:pt x="98" y="0"/>
                    <a:pt x="96" y="0"/>
                    <a:pt x="93" y="0"/>
                  </a:cubicBezTo>
                  <a:lnTo>
                    <a:pt x="53" y="2"/>
                  </a:lnTo>
                  <a:cubicBezTo>
                    <a:pt x="52" y="2"/>
                    <a:pt x="51" y="3"/>
                    <a:pt x="49" y="3"/>
                  </a:cubicBezTo>
                  <a:cubicBezTo>
                    <a:pt x="48" y="4"/>
                    <a:pt x="48" y="4"/>
                    <a:pt x="47" y="5"/>
                  </a:cubicBezTo>
                  <a:lnTo>
                    <a:pt x="41" y="13"/>
                  </a:lnTo>
                  <a:cubicBezTo>
                    <a:pt x="39" y="16"/>
                    <a:pt x="37" y="18"/>
                    <a:pt x="35" y="21"/>
                  </a:cubicBezTo>
                  <a:cubicBezTo>
                    <a:pt x="35" y="21"/>
                    <a:pt x="35" y="22"/>
                    <a:pt x="35" y="22"/>
                  </a:cubicBezTo>
                  <a:lnTo>
                    <a:pt x="31" y="27"/>
                  </a:lnTo>
                  <a:cubicBezTo>
                    <a:pt x="21" y="45"/>
                    <a:pt x="0" y="96"/>
                    <a:pt x="6" y="162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A15B3C7-DF38-2F44-592A-D7E471E45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04538" y="185738"/>
              <a:ext cx="42863" cy="79375"/>
            </a:xfrm>
            <a:custGeom>
              <a:avLst/>
              <a:gdLst>
                <a:gd name="T0" fmla="*/ 53 w 53"/>
                <a:gd name="T1" fmla="*/ 97 h 97"/>
                <a:gd name="T2" fmla="*/ 53 w 53"/>
                <a:gd name="T3" fmla="*/ 97 h 97"/>
                <a:gd name="T4" fmla="*/ 30 w 53"/>
                <a:gd name="T5" fmla="*/ 12 h 97"/>
                <a:gd name="T6" fmla="*/ 30 w 53"/>
                <a:gd name="T7" fmla="*/ 7 h 97"/>
                <a:gd name="T8" fmla="*/ 25 w 53"/>
                <a:gd name="T9" fmla="*/ 0 h 97"/>
                <a:gd name="T10" fmla="*/ 17 w 53"/>
                <a:gd name="T11" fmla="*/ 3 h 97"/>
                <a:gd name="T12" fmla="*/ 1 w 53"/>
                <a:gd name="T13" fmla="*/ 39 h 97"/>
                <a:gd name="T14" fmla="*/ 1 w 53"/>
                <a:gd name="T15" fmla="*/ 44 h 97"/>
                <a:gd name="T16" fmla="*/ 53 w 53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97">
                  <a:moveTo>
                    <a:pt x="53" y="97"/>
                  </a:moveTo>
                  <a:lnTo>
                    <a:pt x="53" y="97"/>
                  </a:lnTo>
                  <a:cubicBezTo>
                    <a:pt x="53" y="97"/>
                    <a:pt x="32" y="60"/>
                    <a:pt x="30" y="12"/>
                  </a:cubicBezTo>
                  <a:lnTo>
                    <a:pt x="30" y="7"/>
                  </a:lnTo>
                  <a:cubicBezTo>
                    <a:pt x="30" y="4"/>
                    <a:pt x="28" y="1"/>
                    <a:pt x="25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9" y="15"/>
                    <a:pt x="1" y="38"/>
                    <a:pt x="1" y="39"/>
                  </a:cubicBezTo>
                  <a:cubicBezTo>
                    <a:pt x="0" y="41"/>
                    <a:pt x="0" y="43"/>
                    <a:pt x="1" y="44"/>
                  </a:cubicBezTo>
                  <a:cubicBezTo>
                    <a:pt x="11" y="68"/>
                    <a:pt x="53" y="97"/>
                    <a:pt x="53" y="97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A88412E-9910-24CA-B5A3-166BE9889E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9775" y="307975"/>
              <a:ext cx="47625" cy="76200"/>
            </a:xfrm>
            <a:custGeom>
              <a:avLst/>
              <a:gdLst>
                <a:gd name="T0" fmla="*/ 1 w 58"/>
                <a:gd name="T1" fmla="*/ 44 h 93"/>
                <a:gd name="T2" fmla="*/ 1 w 58"/>
                <a:gd name="T3" fmla="*/ 44 h 93"/>
                <a:gd name="T4" fmla="*/ 0 w 58"/>
                <a:gd name="T5" fmla="*/ 49 h 93"/>
                <a:gd name="T6" fmla="*/ 9 w 58"/>
                <a:gd name="T7" fmla="*/ 88 h 93"/>
                <a:gd name="T8" fmla="*/ 16 w 58"/>
                <a:gd name="T9" fmla="*/ 92 h 93"/>
                <a:gd name="T10" fmla="*/ 23 w 58"/>
                <a:gd name="T11" fmla="*/ 82 h 93"/>
                <a:gd name="T12" fmla="*/ 58 w 58"/>
                <a:gd name="T13" fmla="*/ 0 h 93"/>
                <a:gd name="T14" fmla="*/ 1 w 58"/>
                <a:gd name="T15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93">
                  <a:moveTo>
                    <a:pt x="1" y="44"/>
                  </a:moveTo>
                  <a:lnTo>
                    <a:pt x="1" y="44"/>
                  </a:lnTo>
                  <a:cubicBezTo>
                    <a:pt x="0" y="46"/>
                    <a:pt x="0" y="48"/>
                    <a:pt x="0" y="49"/>
                  </a:cubicBezTo>
                  <a:cubicBezTo>
                    <a:pt x="1" y="53"/>
                    <a:pt x="4" y="75"/>
                    <a:pt x="9" y="88"/>
                  </a:cubicBezTo>
                  <a:cubicBezTo>
                    <a:pt x="12" y="93"/>
                    <a:pt x="16" y="92"/>
                    <a:pt x="16" y="92"/>
                  </a:cubicBezTo>
                  <a:cubicBezTo>
                    <a:pt x="20" y="92"/>
                    <a:pt x="22" y="86"/>
                    <a:pt x="23" y="82"/>
                  </a:cubicBezTo>
                  <a:cubicBezTo>
                    <a:pt x="33" y="46"/>
                    <a:pt x="58" y="0"/>
                    <a:pt x="58" y="0"/>
                  </a:cubicBezTo>
                  <a:cubicBezTo>
                    <a:pt x="58" y="0"/>
                    <a:pt x="18" y="22"/>
                    <a:pt x="1" y="44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B3DDA2C-8AC0-7A48-362E-829B42A7A6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52163" y="311150"/>
              <a:ext cx="93663" cy="149225"/>
            </a:xfrm>
            <a:custGeom>
              <a:avLst/>
              <a:gdLst>
                <a:gd name="T0" fmla="*/ 98 w 114"/>
                <a:gd name="T1" fmla="*/ 152 h 183"/>
                <a:gd name="T2" fmla="*/ 98 w 114"/>
                <a:gd name="T3" fmla="*/ 152 h 183"/>
                <a:gd name="T4" fmla="*/ 95 w 114"/>
                <a:gd name="T5" fmla="*/ 149 h 183"/>
                <a:gd name="T6" fmla="*/ 95 w 114"/>
                <a:gd name="T7" fmla="*/ 148 h 183"/>
                <a:gd name="T8" fmla="*/ 15 w 114"/>
                <a:gd name="T9" fmla="*/ 0 h 183"/>
                <a:gd name="T10" fmla="*/ 59 w 114"/>
                <a:gd name="T11" fmla="*/ 181 h 183"/>
                <a:gd name="T12" fmla="*/ 61 w 114"/>
                <a:gd name="T13" fmla="*/ 182 h 183"/>
                <a:gd name="T14" fmla="*/ 61 w 114"/>
                <a:gd name="T15" fmla="*/ 182 h 183"/>
                <a:gd name="T16" fmla="*/ 63 w 114"/>
                <a:gd name="T17" fmla="*/ 183 h 183"/>
                <a:gd name="T18" fmla="*/ 108 w 114"/>
                <a:gd name="T19" fmla="*/ 175 h 183"/>
                <a:gd name="T20" fmla="*/ 109 w 114"/>
                <a:gd name="T21" fmla="*/ 175 h 183"/>
                <a:gd name="T22" fmla="*/ 113 w 114"/>
                <a:gd name="T23" fmla="*/ 172 h 183"/>
                <a:gd name="T24" fmla="*/ 111 w 114"/>
                <a:gd name="T25" fmla="*/ 165 h 183"/>
                <a:gd name="T26" fmla="*/ 98 w 114"/>
                <a:gd name="T27" fmla="*/ 15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83">
                  <a:moveTo>
                    <a:pt x="98" y="152"/>
                  </a:moveTo>
                  <a:lnTo>
                    <a:pt x="98" y="152"/>
                  </a:lnTo>
                  <a:lnTo>
                    <a:pt x="95" y="149"/>
                  </a:lnTo>
                  <a:lnTo>
                    <a:pt x="95" y="148"/>
                  </a:lnTo>
                  <a:cubicBezTo>
                    <a:pt x="24" y="78"/>
                    <a:pt x="15" y="0"/>
                    <a:pt x="15" y="0"/>
                  </a:cubicBezTo>
                  <a:cubicBezTo>
                    <a:pt x="15" y="0"/>
                    <a:pt x="0" y="114"/>
                    <a:pt x="59" y="181"/>
                  </a:cubicBezTo>
                  <a:cubicBezTo>
                    <a:pt x="60" y="181"/>
                    <a:pt x="61" y="182"/>
                    <a:pt x="61" y="182"/>
                  </a:cubicBezTo>
                  <a:lnTo>
                    <a:pt x="61" y="182"/>
                  </a:lnTo>
                  <a:lnTo>
                    <a:pt x="63" y="183"/>
                  </a:lnTo>
                  <a:lnTo>
                    <a:pt x="108" y="175"/>
                  </a:lnTo>
                  <a:lnTo>
                    <a:pt x="109" y="175"/>
                  </a:lnTo>
                  <a:cubicBezTo>
                    <a:pt x="111" y="174"/>
                    <a:pt x="112" y="173"/>
                    <a:pt x="113" y="172"/>
                  </a:cubicBezTo>
                  <a:cubicBezTo>
                    <a:pt x="114" y="169"/>
                    <a:pt x="113" y="167"/>
                    <a:pt x="111" y="165"/>
                  </a:cubicBezTo>
                  <a:cubicBezTo>
                    <a:pt x="108" y="162"/>
                    <a:pt x="104" y="158"/>
                    <a:pt x="98" y="152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9CBA0DB-F492-A30D-0497-7BE5A5C75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3900" y="265113"/>
              <a:ext cx="58738" cy="34925"/>
            </a:xfrm>
            <a:custGeom>
              <a:avLst/>
              <a:gdLst>
                <a:gd name="T0" fmla="*/ 72 w 72"/>
                <a:gd name="T1" fmla="*/ 23 h 42"/>
                <a:gd name="T2" fmla="*/ 72 w 72"/>
                <a:gd name="T3" fmla="*/ 23 h 42"/>
                <a:gd name="T4" fmla="*/ 52 w 72"/>
                <a:gd name="T5" fmla="*/ 19 h 42"/>
                <a:gd name="T6" fmla="*/ 16 w 72"/>
                <a:gd name="T7" fmla="*/ 4 h 42"/>
                <a:gd name="T8" fmla="*/ 14 w 72"/>
                <a:gd name="T9" fmla="*/ 2 h 42"/>
                <a:gd name="T10" fmla="*/ 8 w 72"/>
                <a:gd name="T11" fmla="*/ 0 h 42"/>
                <a:gd name="T12" fmla="*/ 7 w 72"/>
                <a:gd name="T13" fmla="*/ 0 h 42"/>
                <a:gd name="T14" fmla="*/ 3 w 72"/>
                <a:gd name="T15" fmla="*/ 5 h 42"/>
                <a:gd name="T16" fmla="*/ 0 w 72"/>
                <a:gd name="T17" fmla="*/ 37 h 42"/>
                <a:gd name="T18" fmla="*/ 3 w 72"/>
                <a:gd name="T19" fmla="*/ 41 h 42"/>
                <a:gd name="T20" fmla="*/ 5 w 72"/>
                <a:gd name="T21" fmla="*/ 42 h 42"/>
                <a:gd name="T22" fmla="*/ 6 w 72"/>
                <a:gd name="T23" fmla="*/ 42 h 42"/>
                <a:gd name="T24" fmla="*/ 53 w 72"/>
                <a:gd name="T25" fmla="*/ 28 h 42"/>
                <a:gd name="T26" fmla="*/ 72 w 72"/>
                <a:gd name="T2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2">
                  <a:moveTo>
                    <a:pt x="72" y="23"/>
                  </a:moveTo>
                  <a:lnTo>
                    <a:pt x="72" y="23"/>
                  </a:lnTo>
                  <a:lnTo>
                    <a:pt x="52" y="19"/>
                  </a:lnTo>
                  <a:cubicBezTo>
                    <a:pt x="48" y="18"/>
                    <a:pt x="25" y="12"/>
                    <a:pt x="16" y="4"/>
                  </a:cubicBezTo>
                  <a:cubicBezTo>
                    <a:pt x="15" y="3"/>
                    <a:pt x="15" y="3"/>
                    <a:pt x="14" y="2"/>
                  </a:cubicBezTo>
                  <a:cubicBezTo>
                    <a:pt x="12" y="0"/>
                    <a:pt x="10" y="0"/>
                    <a:pt x="8" y="0"/>
                  </a:cubicBezTo>
                  <a:lnTo>
                    <a:pt x="7" y="0"/>
                  </a:lnTo>
                  <a:cubicBezTo>
                    <a:pt x="5" y="1"/>
                    <a:pt x="3" y="3"/>
                    <a:pt x="3" y="5"/>
                  </a:cubicBezTo>
                  <a:cubicBezTo>
                    <a:pt x="1" y="11"/>
                    <a:pt x="0" y="33"/>
                    <a:pt x="0" y="37"/>
                  </a:cubicBezTo>
                  <a:cubicBezTo>
                    <a:pt x="0" y="39"/>
                    <a:pt x="1" y="40"/>
                    <a:pt x="3" y="41"/>
                  </a:cubicBezTo>
                  <a:lnTo>
                    <a:pt x="5" y="42"/>
                  </a:lnTo>
                  <a:lnTo>
                    <a:pt x="6" y="42"/>
                  </a:lnTo>
                  <a:cubicBezTo>
                    <a:pt x="15" y="40"/>
                    <a:pt x="42" y="32"/>
                    <a:pt x="53" y="28"/>
                  </a:cubicBezTo>
                  <a:lnTo>
                    <a:pt x="72" y="23"/>
                  </a:ln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16" name="Connettore 1 8">
            <a:extLst>
              <a:ext uri="{FF2B5EF4-FFF2-40B4-BE49-F238E27FC236}">
                <a16:creationId xmlns:a16="http://schemas.microsoft.com/office/drawing/2014/main" id="{D0D11FD4-2E48-9C5F-82DC-65F6E3D75C54}"/>
              </a:ext>
            </a:extLst>
          </p:cNvPr>
          <p:cNvCxnSpPr>
            <a:cxnSpLocks/>
          </p:cNvCxnSpPr>
          <p:nvPr userDrawn="1"/>
        </p:nvCxnSpPr>
        <p:spPr>
          <a:xfrm>
            <a:off x="419740" y="548680"/>
            <a:ext cx="11352520" cy="0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27">
            <a:extLst>
              <a:ext uri="{FF2B5EF4-FFF2-40B4-BE49-F238E27FC236}">
                <a16:creationId xmlns:a16="http://schemas.microsoft.com/office/drawing/2014/main" id="{E6954023-6D4C-C747-F5F1-14C4DB08F0D4}"/>
              </a:ext>
            </a:extLst>
          </p:cNvPr>
          <p:cNvSpPr/>
          <p:nvPr userDrawn="1"/>
        </p:nvSpPr>
        <p:spPr>
          <a:xfrm>
            <a:off x="419740" y="6512007"/>
            <a:ext cx="210561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900" dirty="0">
                <a:solidFill>
                  <a:srgbClr val="E3002B"/>
                </a:solidFill>
              </a:rPr>
              <a:t>© 2025 Leonardo UK Ltd.</a:t>
            </a:r>
          </a:p>
        </p:txBody>
      </p:sp>
      <p:sp>
        <p:nvSpPr>
          <p:cNvPr id="18" name="pg num">
            <a:extLst>
              <a:ext uri="{FF2B5EF4-FFF2-40B4-BE49-F238E27FC236}">
                <a16:creationId xmlns:a16="http://schemas.microsoft.com/office/drawing/2014/main" id="{F0584A44-AFEE-8926-E9A1-4CE7F59C39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6929" y="6309320"/>
            <a:ext cx="390033" cy="184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algn="r"/>
            <a:fld id="{E7E4AC88-19C6-40A4-9EF0-FC456228FC9F}" type="slidenum">
              <a:rPr lang="it-IT" sz="1200" smtClean="0">
                <a:solidFill>
                  <a:srgbClr val="5B6770"/>
                </a:solidFill>
              </a:rPr>
              <a:pPr algn="r"/>
              <a:t>‹#›</a:t>
            </a:fld>
            <a:endParaRPr lang="it-IT" sz="1200" dirty="0">
              <a:solidFill>
                <a:srgbClr val="5B6770"/>
              </a:solidFill>
            </a:endParaRPr>
          </a:p>
        </p:txBody>
      </p:sp>
      <p:cxnSp>
        <p:nvCxnSpPr>
          <p:cNvPr id="19" name="Connettore 1 8">
            <a:extLst>
              <a:ext uri="{FF2B5EF4-FFF2-40B4-BE49-F238E27FC236}">
                <a16:creationId xmlns:a16="http://schemas.microsoft.com/office/drawing/2014/main" id="{10270827-9180-9A42-3A73-2469C1FA9688}"/>
              </a:ext>
            </a:extLst>
          </p:cNvPr>
          <p:cNvCxnSpPr>
            <a:cxnSpLocks/>
          </p:cNvCxnSpPr>
          <p:nvPr userDrawn="1"/>
        </p:nvCxnSpPr>
        <p:spPr>
          <a:xfrm>
            <a:off x="419740" y="6404048"/>
            <a:ext cx="10997189" cy="0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6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8" r:id="rId2"/>
    <p:sldLayoutId id="2147483692" r:id="rId3"/>
    <p:sldLayoutId id="2147483697" r:id="rId4"/>
    <p:sldLayoutId id="2147483693" r:id="rId5"/>
    <p:sldLayoutId id="2147483689" r:id="rId6"/>
    <p:sldLayoutId id="2147483690" r:id="rId7"/>
    <p:sldLayoutId id="2147483691" r:id="rId8"/>
    <p:sldLayoutId id="2147483694" r:id="rId9"/>
    <p:sldLayoutId id="2147483700" r:id="rId10"/>
    <p:sldLayoutId id="2147483701" r:id="rId11"/>
    <p:sldLayoutId id="2147483702" r:id="rId12"/>
    <p:sldLayoutId id="2147483703" r:id="rId13"/>
    <p:sldLayoutId id="2147483716" r:id="rId14"/>
    <p:sldLayoutId id="214748371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4132EA-00AD-1038-222A-32C9A671E1E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23675" y="635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A7055-54FC-623B-E0D2-E9272553F01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3675" y="66421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28932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41E1BCFD-5841-0C2C-14E7-9021C37DCC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66" y="0"/>
            <a:ext cx="12188337" cy="6855940"/>
          </a:xfrm>
          <a:prstGeom prst="rect">
            <a:avLst/>
          </a:prstGeom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526846" y="1864017"/>
            <a:ext cx="3098670" cy="5386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500" b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0" name="TextBox 9"/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23675" y="635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sp>
        <p:nvSpPr>
          <p:cNvPr id="11" name="TextBox 10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3675" y="66421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CA8CB42-4890-7516-35AC-AC9F298041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6845" y="2362225"/>
            <a:ext cx="730149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500" b="0" dirty="0">
                <a:solidFill>
                  <a:schemeClr val="bg1"/>
                </a:solidFill>
              </a:rPr>
              <a:t>for your attention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854475-D994-8116-8B67-54B2F721CE2B}"/>
              </a:ext>
            </a:extLst>
          </p:cNvPr>
          <p:cNvGrpSpPr/>
          <p:nvPr userDrawn="1"/>
        </p:nvGrpSpPr>
        <p:grpSpPr>
          <a:xfrm>
            <a:off x="526845" y="490206"/>
            <a:ext cx="356894" cy="424193"/>
            <a:chOff x="10883900" y="130175"/>
            <a:chExt cx="277813" cy="330200"/>
          </a:xfrm>
          <a:solidFill>
            <a:schemeClr val="bg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2CD8FCA-458B-0264-E3FD-E6BC49D2AC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5500" y="307975"/>
              <a:ext cx="149225" cy="106363"/>
            </a:xfrm>
            <a:custGeom>
              <a:avLst/>
              <a:gdLst>
                <a:gd name="T0" fmla="*/ 177 w 183"/>
                <a:gd name="T1" fmla="*/ 85 h 130"/>
                <a:gd name="T2" fmla="*/ 177 w 183"/>
                <a:gd name="T3" fmla="*/ 85 h 130"/>
                <a:gd name="T4" fmla="*/ 0 w 183"/>
                <a:gd name="T5" fmla="*/ 0 h 130"/>
                <a:gd name="T6" fmla="*/ 136 w 183"/>
                <a:gd name="T7" fmla="*/ 125 h 130"/>
                <a:gd name="T8" fmla="*/ 141 w 183"/>
                <a:gd name="T9" fmla="*/ 127 h 130"/>
                <a:gd name="T10" fmla="*/ 142 w 183"/>
                <a:gd name="T11" fmla="*/ 128 h 130"/>
                <a:gd name="T12" fmla="*/ 142 w 183"/>
                <a:gd name="T13" fmla="*/ 128 h 130"/>
                <a:gd name="T14" fmla="*/ 147 w 183"/>
                <a:gd name="T15" fmla="*/ 129 h 130"/>
                <a:gd name="T16" fmla="*/ 148 w 183"/>
                <a:gd name="T17" fmla="*/ 130 h 130"/>
                <a:gd name="T18" fmla="*/ 154 w 183"/>
                <a:gd name="T19" fmla="*/ 128 h 130"/>
                <a:gd name="T20" fmla="*/ 181 w 183"/>
                <a:gd name="T21" fmla="*/ 94 h 130"/>
                <a:gd name="T22" fmla="*/ 182 w 183"/>
                <a:gd name="T23" fmla="*/ 89 h 130"/>
                <a:gd name="T24" fmla="*/ 177 w 183"/>
                <a:gd name="T25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30">
                  <a:moveTo>
                    <a:pt x="177" y="85"/>
                  </a:moveTo>
                  <a:lnTo>
                    <a:pt x="177" y="85"/>
                  </a:lnTo>
                  <a:cubicBezTo>
                    <a:pt x="53" y="52"/>
                    <a:pt x="0" y="0"/>
                    <a:pt x="0" y="0"/>
                  </a:cubicBezTo>
                  <a:cubicBezTo>
                    <a:pt x="0" y="0"/>
                    <a:pt x="53" y="90"/>
                    <a:pt x="136" y="125"/>
                  </a:cubicBezTo>
                  <a:lnTo>
                    <a:pt x="141" y="127"/>
                  </a:lnTo>
                  <a:lnTo>
                    <a:pt x="142" y="128"/>
                  </a:lnTo>
                  <a:lnTo>
                    <a:pt x="142" y="128"/>
                  </a:lnTo>
                  <a:cubicBezTo>
                    <a:pt x="144" y="128"/>
                    <a:pt x="145" y="129"/>
                    <a:pt x="147" y="129"/>
                  </a:cubicBezTo>
                  <a:cubicBezTo>
                    <a:pt x="147" y="130"/>
                    <a:pt x="148" y="130"/>
                    <a:pt x="148" y="130"/>
                  </a:cubicBezTo>
                  <a:cubicBezTo>
                    <a:pt x="150" y="130"/>
                    <a:pt x="152" y="129"/>
                    <a:pt x="154" y="128"/>
                  </a:cubicBezTo>
                  <a:lnTo>
                    <a:pt x="181" y="94"/>
                  </a:lnTo>
                  <a:cubicBezTo>
                    <a:pt x="182" y="93"/>
                    <a:pt x="183" y="91"/>
                    <a:pt x="182" y="89"/>
                  </a:cubicBezTo>
                  <a:cubicBezTo>
                    <a:pt x="181" y="87"/>
                    <a:pt x="179" y="85"/>
                    <a:pt x="177" y="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9D7A828-E444-417B-D644-2179724968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0263" y="268288"/>
              <a:ext cx="171450" cy="42863"/>
            </a:xfrm>
            <a:custGeom>
              <a:avLst/>
              <a:gdLst>
                <a:gd name="T0" fmla="*/ 204 w 210"/>
                <a:gd name="T1" fmla="*/ 1 h 52"/>
                <a:gd name="T2" fmla="*/ 204 w 210"/>
                <a:gd name="T3" fmla="*/ 1 h 52"/>
                <a:gd name="T4" fmla="*/ 183 w 210"/>
                <a:gd name="T5" fmla="*/ 0 h 52"/>
                <a:gd name="T6" fmla="*/ 0 w 210"/>
                <a:gd name="T7" fmla="*/ 24 h 52"/>
                <a:gd name="T8" fmla="*/ 203 w 210"/>
                <a:gd name="T9" fmla="*/ 52 h 52"/>
                <a:gd name="T10" fmla="*/ 203 w 210"/>
                <a:gd name="T11" fmla="*/ 52 h 52"/>
                <a:gd name="T12" fmla="*/ 203 w 210"/>
                <a:gd name="T13" fmla="*/ 52 h 52"/>
                <a:gd name="T14" fmla="*/ 204 w 210"/>
                <a:gd name="T15" fmla="*/ 52 h 52"/>
                <a:gd name="T16" fmla="*/ 207 w 210"/>
                <a:gd name="T17" fmla="*/ 47 h 52"/>
                <a:gd name="T18" fmla="*/ 210 w 210"/>
                <a:gd name="T19" fmla="*/ 9 h 52"/>
                <a:gd name="T20" fmla="*/ 204 w 210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52">
                  <a:moveTo>
                    <a:pt x="204" y="1"/>
                  </a:moveTo>
                  <a:lnTo>
                    <a:pt x="204" y="1"/>
                  </a:lnTo>
                  <a:cubicBezTo>
                    <a:pt x="202" y="1"/>
                    <a:pt x="192" y="0"/>
                    <a:pt x="183" y="0"/>
                  </a:cubicBezTo>
                  <a:cubicBezTo>
                    <a:pt x="133" y="0"/>
                    <a:pt x="0" y="24"/>
                    <a:pt x="0" y="24"/>
                  </a:cubicBezTo>
                  <a:lnTo>
                    <a:pt x="203" y="52"/>
                  </a:lnTo>
                  <a:lnTo>
                    <a:pt x="203" y="52"/>
                  </a:lnTo>
                  <a:lnTo>
                    <a:pt x="203" y="52"/>
                  </a:lnTo>
                  <a:cubicBezTo>
                    <a:pt x="204" y="52"/>
                    <a:pt x="204" y="52"/>
                    <a:pt x="204" y="52"/>
                  </a:cubicBezTo>
                  <a:cubicBezTo>
                    <a:pt x="206" y="50"/>
                    <a:pt x="207" y="48"/>
                    <a:pt x="207" y="47"/>
                  </a:cubicBezTo>
                  <a:cubicBezTo>
                    <a:pt x="207" y="41"/>
                    <a:pt x="209" y="20"/>
                    <a:pt x="210" y="9"/>
                  </a:cubicBezTo>
                  <a:cubicBezTo>
                    <a:pt x="210" y="5"/>
                    <a:pt x="207" y="2"/>
                    <a:pt x="204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28BDF58-4AC4-7CB0-3BB4-04B7C54865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0263" y="158750"/>
              <a:ext cx="153988" cy="104775"/>
            </a:xfrm>
            <a:custGeom>
              <a:avLst/>
              <a:gdLst>
                <a:gd name="T0" fmla="*/ 0 w 189"/>
                <a:gd name="T1" fmla="*/ 127 h 127"/>
                <a:gd name="T2" fmla="*/ 0 w 189"/>
                <a:gd name="T3" fmla="*/ 127 h 127"/>
                <a:gd name="T4" fmla="*/ 183 w 189"/>
                <a:gd name="T5" fmla="*/ 47 h 127"/>
                <a:gd name="T6" fmla="*/ 188 w 189"/>
                <a:gd name="T7" fmla="*/ 43 h 127"/>
                <a:gd name="T8" fmla="*/ 187 w 189"/>
                <a:gd name="T9" fmla="*/ 37 h 127"/>
                <a:gd name="T10" fmla="*/ 162 w 189"/>
                <a:gd name="T11" fmla="*/ 3 h 127"/>
                <a:gd name="T12" fmla="*/ 156 w 189"/>
                <a:gd name="T13" fmla="*/ 1 h 127"/>
                <a:gd name="T14" fmla="*/ 155 w 189"/>
                <a:gd name="T15" fmla="*/ 1 h 127"/>
                <a:gd name="T16" fmla="*/ 154 w 189"/>
                <a:gd name="T17" fmla="*/ 1 h 127"/>
                <a:gd name="T18" fmla="*/ 154 w 189"/>
                <a:gd name="T19" fmla="*/ 1 h 127"/>
                <a:gd name="T20" fmla="*/ 148 w 189"/>
                <a:gd name="T21" fmla="*/ 4 h 127"/>
                <a:gd name="T22" fmla="*/ 0 w 189"/>
                <a:gd name="T2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27">
                  <a:moveTo>
                    <a:pt x="0" y="127"/>
                  </a:moveTo>
                  <a:lnTo>
                    <a:pt x="0" y="127"/>
                  </a:lnTo>
                  <a:cubicBezTo>
                    <a:pt x="64" y="69"/>
                    <a:pt x="172" y="49"/>
                    <a:pt x="183" y="47"/>
                  </a:cubicBezTo>
                  <a:cubicBezTo>
                    <a:pt x="185" y="46"/>
                    <a:pt x="187" y="45"/>
                    <a:pt x="188" y="43"/>
                  </a:cubicBezTo>
                  <a:cubicBezTo>
                    <a:pt x="189" y="41"/>
                    <a:pt x="188" y="39"/>
                    <a:pt x="187" y="37"/>
                  </a:cubicBezTo>
                  <a:cubicBezTo>
                    <a:pt x="183" y="31"/>
                    <a:pt x="168" y="10"/>
                    <a:pt x="162" y="3"/>
                  </a:cubicBezTo>
                  <a:cubicBezTo>
                    <a:pt x="161" y="1"/>
                    <a:pt x="158" y="0"/>
                    <a:pt x="156" y="1"/>
                  </a:cubicBezTo>
                  <a:lnTo>
                    <a:pt x="155" y="1"/>
                  </a:lnTo>
                  <a:cubicBezTo>
                    <a:pt x="155" y="1"/>
                    <a:pt x="154" y="1"/>
                    <a:pt x="154" y="1"/>
                  </a:cubicBezTo>
                  <a:lnTo>
                    <a:pt x="154" y="1"/>
                  </a:lnTo>
                  <a:lnTo>
                    <a:pt x="148" y="4"/>
                  </a:lnTo>
                  <a:cubicBezTo>
                    <a:pt x="69" y="34"/>
                    <a:pt x="21" y="97"/>
                    <a:pt x="0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73C16C1-6ECE-3D4E-227D-5AE78C4CF2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60100" y="130175"/>
              <a:ext cx="80963" cy="133350"/>
            </a:xfrm>
            <a:custGeom>
              <a:avLst/>
              <a:gdLst>
                <a:gd name="T0" fmla="*/ 6 w 100"/>
                <a:gd name="T1" fmla="*/ 162 h 162"/>
                <a:gd name="T2" fmla="*/ 6 w 100"/>
                <a:gd name="T3" fmla="*/ 162 h 162"/>
                <a:gd name="T4" fmla="*/ 12 w 100"/>
                <a:gd name="T5" fmla="*/ 134 h 162"/>
                <a:gd name="T6" fmla="*/ 98 w 100"/>
                <a:gd name="T7" fmla="*/ 10 h 162"/>
                <a:gd name="T8" fmla="*/ 99 w 100"/>
                <a:gd name="T9" fmla="*/ 3 h 162"/>
                <a:gd name="T10" fmla="*/ 93 w 100"/>
                <a:gd name="T11" fmla="*/ 0 h 162"/>
                <a:gd name="T12" fmla="*/ 53 w 100"/>
                <a:gd name="T13" fmla="*/ 2 h 162"/>
                <a:gd name="T14" fmla="*/ 49 w 100"/>
                <a:gd name="T15" fmla="*/ 3 h 162"/>
                <a:gd name="T16" fmla="*/ 47 w 100"/>
                <a:gd name="T17" fmla="*/ 5 h 162"/>
                <a:gd name="T18" fmla="*/ 41 w 100"/>
                <a:gd name="T19" fmla="*/ 13 h 162"/>
                <a:gd name="T20" fmla="*/ 35 w 100"/>
                <a:gd name="T21" fmla="*/ 21 h 162"/>
                <a:gd name="T22" fmla="*/ 35 w 100"/>
                <a:gd name="T23" fmla="*/ 22 h 162"/>
                <a:gd name="T24" fmla="*/ 31 w 100"/>
                <a:gd name="T25" fmla="*/ 27 h 162"/>
                <a:gd name="T26" fmla="*/ 6 w 100"/>
                <a:gd name="T2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62">
                  <a:moveTo>
                    <a:pt x="6" y="162"/>
                  </a:moveTo>
                  <a:lnTo>
                    <a:pt x="6" y="162"/>
                  </a:lnTo>
                  <a:cubicBezTo>
                    <a:pt x="7" y="155"/>
                    <a:pt x="10" y="139"/>
                    <a:pt x="12" y="134"/>
                  </a:cubicBezTo>
                  <a:cubicBezTo>
                    <a:pt x="33" y="72"/>
                    <a:pt x="79" y="27"/>
                    <a:pt x="98" y="10"/>
                  </a:cubicBezTo>
                  <a:cubicBezTo>
                    <a:pt x="100" y="8"/>
                    <a:pt x="100" y="5"/>
                    <a:pt x="99" y="3"/>
                  </a:cubicBezTo>
                  <a:cubicBezTo>
                    <a:pt x="98" y="0"/>
                    <a:pt x="96" y="0"/>
                    <a:pt x="93" y="0"/>
                  </a:cubicBezTo>
                  <a:lnTo>
                    <a:pt x="53" y="2"/>
                  </a:lnTo>
                  <a:cubicBezTo>
                    <a:pt x="52" y="2"/>
                    <a:pt x="51" y="3"/>
                    <a:pt x="49" y="3"/>
                  </a:cubicBezTo>
                  <a:cubicBezTo>
                    <a:pt x="48" y="4"/>
                    <a:pt x="48" y="4"/>
                    <a:pt x="47" y="5"/>
                  </a:cubicBezTo>
                  <a:lnTo>
                    <a:pt x="41" y="13"/>
                  </a:lnTo>
                  <a:cubicBezTo>
                    <a:pt x="39" y="16"/>
                    <a:pt x="37" y="18"/>
                    <a:pt x="35" y="21"/>
                  </a:cubicBezTo>
                  <a:cubicBezTo>
                    <a:pt x="35" y="21"/>
                    <a:pt x="35" y="22"/>
                    <a:pt x="35" y="22"/>
                  </a:cubicBezTo>
                  <a:lnTo>
                    <a:pt x="31" y="27"/>
                  </a:lnTo>
                  <a:cubicBezTo>
                    <a:pt x="21" y="45"/>
                    <a:pt x="0" y="96"/>
                    <a:pt x="6" y="1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BD5645D8-430D-8FD2-F10E-2C8A99BBA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04538" y="185738"/>
              <a:ext cx="42863" cy="79375"/>
            </a:xfrm>
            <a:custGeom>
              <a:avLst/>
              <a:gdLst>
                <a:gd name="T0" fmla="*/ 53 w 53"/>
                <a:gd name="T1" fmla="*/ 97 h 97"/>
                <a:gd name="T2" fmla="*/ 53 w 53"/>
                <a:gd name="T3" fmla="*/ 97 h 97"/>
                <a:gd name="T4" fmla="*/ 30 w 53"/>
                <a:gd name="T5" fmla="*/ 12 h 97"/>
                <a:gd name="T6" fmla="*/ 30 w 53"/>
                <a:gd name="T7" fmla="*/ 7 h 97"/>
                <a:gd name="T8" fmla="*/ 25 w 53"/>
                <a:gd name="T9" fmla="*/ 0 h 97"/>
                <a:gd name="T10" fmla="*/ 17 w 53"/>
                <a:gd name="T11" fmla="*/ 3 h 97"/>
                <a:gd name="T12" fmla="*/ 1 w 53"/>
                <a:gd name="T13" fmla="*/ 39 h 97"/>
                <a:gd name="T14" fmla="*/ 1 w 53"/>
                <a:gd name="T15" fmla="*/ 44 h 97"/>
                <a:gd name="T16" fmla="*/ 53 w 53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97">
                  <a:moveTo>
                    <a:pt x="53" y="97"/>
                  </a:moveTo>
                  <a:lnTo>
                    <a:pt x="53" y="97"/>
                  </a:lnTo>
                  <a:cubicBezTo>
                    <a:pt x="53" y="97"/>
                    <a:pt x="32" y="60"/>
                    <a:pt x="30" y="12"/>
                  </a:cubicBezTo>
                  <a:lnTo>
                    <a:pt x="30" y="7"/>
                  </a:lnTo>
                  <a:cubicBezTo>
                    <a:pt x="30" y="4"/>
                    <a:pt x="28" y="1"/>
                    <a:pt x="25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9" y="15"/>
                    <a:pt x="1" y="38"/>
                    <a:pt x="1" y="39"/>
                  </a:cubicBezTo>
                  <a:cubicBezTo>
                    <a:pt x="0" y="41"/>
                    <a:pt x="0" y="43"/>
                    <a:pt x="1" y="44"/>
                  </a:cubicBezTo>
                  <a:cubicBezTo>
                    <a:pt x="11" y="68"/>
                    <a:pt x="53" y="97"/>
                    <a:pt x="53" y="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C1E4FB-B39B-AA98-8C29-50E1FE8A2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9775" y="307975"/>
              <a:ext cx="47625" cy="76200"/>
            </a:xfrm>
            <a:custGeom>
              <a:avLst/>
              <a:gdLst>
                <a:gd name="T0" fmla="*/ 1 w 58"/>
                <a:gd name="T1" fmla="*/ 44 h 93"/>
                <a:gd name="T2" fmla="*/ 1 w 58"/>
                <a:gd name="T3" fmla="*/ 44 h 93"/>
                <a:gd name="T4" fmla="*/ 0 w 58"/>
                <a:gd name="T5" fmla="*/ 49 h 93"/>
                <a:gd name="T6" fmla="*/ 9 w 58"/>
                <a:gd name="T7" fmla="*/ 88 h 93"/>
                <a:gd name="T8" fmla="*/ 16 w 58"/>
                <a:gd name="T9" fmla="*/ 92 h 93"/>
                <a:gd name="T10" fmla="*/ 23 w 58"/>
                <a:gd name="T11" fmla="*/ 82 h 93"/>
                <a:gd name="T12" fmla="*/ 58 w 58"/>
                <a:gd name="T13" fmla="*/ 0 h 93"/>
                <a:gd name="T14" fmla="*/ 1 w 58"/>
                <a:gd name="T15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93">
                  <a:moveTo>
                    <a:pt x="1" y="44"/>
                  </a:moveTo>
                  <a:lnTo>
                    <a:pt x="1" y="44"/>
                  </a:lnTo>
                  <a:cubicBezTo>
                    <a:pt x="0" y="46"/>
                    <a:pt x="0" y="48"/>
                    <a:pt x="0" y="49"/>
                  </a:cubicBezTo>
                  <a:cubicBezTo>
                    <a:pt x="1" y="53"/>
                    <a:pt x="4" y="75"/>
                    <a:pt x="9" y="88"/>
                  </a:cubicBezTo>
                  <a:cubicBezTo>
                    <a:pt x="12" y="93"/>
                    <a:pt x="16" y="92"/>
                    <a:pt x="16" y="92"/>
                  </a:cubicBezTo>
                  <a:cubicBezTo>
                    <a:pt x="20" y="92"/>
                    <a:pt x="22" y="86"/>
                    <a:pt x="23" y="82"/>
                  </a:cubicBezTo>
                  <a:cubicBezTo>
                    <a:pt x="33" y="46"/>
                    <a:pt x="58" y="0"/>
                    <a:pt x="58" y="0"/>
                  </a:cubicBezTo>
                  <a:cubicBezTo>
                    <a:pt x="58" y="0"/>
                    <a:pt x="18" y="22"/>
                    <a:pt x="1" y="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A90F4B5-83AB-D47B-8A70-4D1BB55091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52163" y="311150"/>
              <a:ext cx="93663" cy="149225"/>
            </a:xfrm>
            <a:custGeom>
              <a:avLst/>
              <a:gdLst>
                <a:gd name="T0" fmla="*/ 98 w 114"/>
                <a:gd name="T1" fmla="*/ 152 h 183"/>
                <a:gd name="T2" fmla="*/ 98 w 114"/>
                <a:gd name="T3" fmla="*/ 152 h 183"/>
                <a:gd name="T4" fmla="*/ 95 w 114"/>
                <a:gd name="T5" fmla="*/ 149 h 183"/>
                <a:gd name="T6" fmla="*/ 95 w 114"/>
                <a:gd name="T7" fmla="*/ 148 h 183"/>
                <a:gd name="T8" fmla="*/ 15 w 114"/>
                <a:gd name="T9" fmla="*/ 0 h 183"/>
                <a:gd name="T10" fmla="*/ 59 w 114"/>
                <a:gd name="T11" fmla="*/ 181 h 183"/>
                <a:gd name="T12" fmla="*/ 61 w 114"/>
                <a:gd name="T13" fmla="*/ 182 h 183"/>
                <a:gd name="T14" fmla="*/ 61 w 114"/>
                <a:gd name="T15" fmla="*/ 182 h 183"/>
                <a:gd name="T16" fmla="*/ 63 w 114"/>
                <a:gd name="T17" fmla="*/ 183 h 183"/>
                <a:gd name="T18" fmla="*/ 108 w 114"/>
                <a:gd name="T19" fmla="*/ 175 h 183"/>
                <a:gd name="T20" fmla="*/ 109 w 114"/>
                <a:gd name="T21" fmla="*/ 175 h 183"/>
                <a:gd name="T22" fmla="*/ 113 w 114"/>
                <a:gd name="T23" fmla="*/ 172 h 183"/>
                <a:gd name="T24" fmla="*/ 111 w 114"/>
                <a:gd name="T25" fmla="*/ 165 h 183"/>
                <a:gd name="T26" fmla="*/ 98 w 114"/>
                <a:gd name="T27" fmla="*/ 15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83">
                  <a:moveTo>
                    <a:pt x="98" y="152"/>
                  </a:moveTo>
                  <a:lnTo>
                    <a:pt x="98" y="152"/>
                  </a:lnTo>
                  <a:lnTo>
                    <a:pt x="95" y="149"/>
                  </a:lnTo>
                  <a:lnTo>
                    <a:pt x="95" y="148"/>
                  </a:lnTo>
                  <a:cubicBezTo>
                    <a:pt x="24" y="78"/>
                    <a:pt x="15" y="0"/>
                    <a:pt x="15" y="0"/>
                  </a:cubicBezTo>
                  <a:cubicBezTo>
                    <a:pt x="15" y="0"/>
                    <a:pt x="0" y="114"/>
                    <a:pt x="59" y="181"/>
                  </a:cubicBezTo>
                  <a:cubicBezTo>
                    <a:pt x="60" y="181"/>
                    <a:pt x="61" y="182"/>
                    <a:pt x="61" y="182"/>
                  </a:cubicBezTo>
                  <a:lnTo>
                    <a:pt x="61" y="182"/>
                  </a:lnTo>
                  <a:lnTo>
                    <a:pt x="63" y="183"/>
                  </a:lnTo>
                  <a:lnTo>
                    <a:pt x="108" y="175"/>
                  </a:lnTo>
                  <a:lnTo>
                    <a:pt x="109" y="175"/>
                  </a:lnTo>
                  <a:cubicBezTo>
                    <a:pt x="111" y="174"/>
                    <a:pt x="112" y="173"/>
                    <a:pt x="113" y="172"/>
                  </a:cubicBezTo>
                  <a:cubicBezTo>
                    <a:pt x="114" y="169"/>
                    <a:pt x="113" y="167"/>
                    <a:pt x="111" y="165"/>
                  </a:cubicBezTo>
                  <a:cubicBezTo>
                    <a:pt x="108" y="162"/>
                    <a:pt x="104" y="158"/>
                    <a:pt x="98" y="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87CB0B8-665F-F04A-A489-C0228CA9D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3900" y="265113"/>
              <a:ext cx="58738" cy="34925"/>
            </a:xfrm>
            <a:custGeom>
              <a:avLst/>
              <a:gdLst>
                <a:gd name="T0" fmla="*/ 72 w 72"/>
                <a:gd name="T1" fmla="*/ 23 h 42"/>
                <a:gd name="T2" fmla="*/ 72 w 72"/>
                <a:gd name="T3" fmla="*/ 23 h 42"/>
                <a:gd name="T4" fmla="*/ 52 w 72"/>
                <a:gd name="T5" fmla="*/ 19 h 42"/>
                <a:gd name="T6" fmla="*/ 16 w 72"/>
                <a:gd name="T7" fmla="*/ 4 h 42"/>
                <a:gd name="T8" fmla="*/ 14 w 72"/>
                <a:gd name="T9" fmla="*/ 2 h 42"/>
                <a:gd name="T10" fmla="*/ 8 w 72"/>
                <a:gd name="T11" fmla="*/ 0 h 42"/>
                <a:gd name="T12" fmla="*/ 7 w 72"/>
                <a:gd name="T13" fmla="*/ 0 h 42"/>
                <a:gd name="T14" fmla="*/ 3 w 72"/>
                <a:gd name="T15" fmla="*/ 5 h 42"/>
                <a:gd name="T16" fmla="*/ 0 w 72"/>
                <a:gd name="T17" fmla="*/ 37 h 42"/>
                <a:gd name="T18" fmla="*/ 3 w 72"/>
                <a:gd name="T19" fmla="*/ 41 h 42"/>
                <a:gd name="T20" fmla="*/ 5 w 72"/>
                <a:gd name="T21" fmla="*/ 42 h 42"/>
                <a:gd name="T22" fmla="*/ 6 w 72"/>
                <a:gd name="T23" fmla="*/ 42 h 42"/>
                <a:gd name="T24" fmla="*/ 53 w 72"/>
                <a:gd name="T25" fmla="*/ 28 h 42"/>
                <a:gd name="T26" fmla="*/ 72 w 72"/>
                <a:gd name="T2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2">
                  <a:moveTo>
                    <a:pt x="72" y="23"/>
                  </a:moveTo>
                  <a:lnTo>
                    <a:pt x="72" y="23"/>
                  </a:lnTo>
                  <a:lnTo>
                    <a:pt x="52" y="19"/>
                  </a:lnTo>
                  <a:cubicBezTo>
                    <a:pt x="48" y="18"/>
                    <a:pt x="25" y="12"/>
                    <a:pt x="16" y="4"/>
                  </a:cubicBezTo>
                  <a:cubicBezTo>
                    <a:pt x="15" y="3"/>
                    <a:pt x="15" y="3"/>
                    <a:pt x="14" y="2"/>
                  </a:cubicBezTo>
                  <a:cubicBezTo>
                    <a:pt x="12" y="0"/>
                    <a:pt x="10" y="0"/>
                    <a:pt x="8" y="0"/>
                  </a:cubicBezTo>
                  <a:lnTo>
                    <a:pt x="7" y="0"/>
                  </a:lnTo>
                  <a:cubicBezTo>
                    <a:pt x="5" y="1"/>
                    <a:pt x="3" y="3"/>
                    <a:pt x="3" y="5"/>
                  </a:cubicBezTo>
                  <a:cubicBezTo>
                    <a:pt x="1" y="11"/>
                    <a:pt x="0" y="33"/>
                    <a:pt x="0" y="37"/>
                  </a:cubicBezTo>
                  <a:cubicBezTo>
                    <a:pt x="0" y="39"/>
                    <a:pt x="1" y="40"/>
                    <a:pt x="3" y="41"/>
                  </a:cubicBezTo>
                  <a:lnTo>
                    <a:pt x="5" y="42"/>
                  </a:lnTo>
                  <a:lnTo>
                    <a:pt x="6" y="42"/>
                  </a:lnTo>
                  <a:cubicBezTo>
                    <a:pt x="15" y="40"/>
                    <a:pt x="42" y="32"/>
                    <a:pt x="53" y="28"/>
                  </a:cubicBezTo>
                  <a:lnTo>
                    <a:pt x="72" y="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0015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E3DF93-0F8E-F4A8-A956-F207254728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240"/>
            <a:ext cx="12184061" cy="6857106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23675" y="635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sp>
        <p:nvSpPr>
          <p:cNvPr id="9" name="TextBox 8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3675" y="66421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9039FD-6B84-1478-5E0D-436EEB29E55E}"/>
              </a:ext>
            </a:extLst>
          </p:cNvPr>
          <p:cNvGrpSpPr/>
          <p:nvPr userDrawn="1"/>
        </p:nvGrpSpPr>
        <p:grpSpPr>
          <a:xfrm>
            <a:off x="11501733" y="130175"/>
            <a:ext cx="277813" cy="330200"/>
            <a:chOff x="10883900" y="130175"/>
            <a:chExt cx="277813" cy="33020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0228CEF-3C9D-1F6F-CCF2-F04242F3C2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5500" y="307975"/>
              <a:ext cx="149225" cy="106363"/>
            </a:xfrm>
            <a:custGeom>
              <a:avLst/>
              <a:gdLst>
                <a:gd name="T0" fmla="*/ 177 w 183"/>
                <a:gd name="T1" fmla="*/ 85 h 130"/>
                <a:gd name="T2" fmla="*/ 177 w 183"/>
                <a:gd name="T3" fmla="*/ 85 h 130"/>
                <a:gd name="T4" fmla="*/ 0 w 183"/>
                <a:gd name="T5" fmla="*/ 0 h 130"/>
                <a:gd name="T6" fmla="*/ 136 w 183"/>
                <a:gd name="T7" fmla="*/ 125 h 130"/>
                <a:gd name="T8" fmla="*/ 141 w 183"/>
                <a:gd name="T9" fmla="*/ 127 h 130"/>
                <a:gd name="T10" fmla="*/ 142 w 183"/>
                <a:gd name="T11" fmla="*/ 128 h 130"/>
                <a:gd name="T12" fmla="*/ 142 w 183"/>
                <a:gd name="T13" fmla="*/ 128 h 130"/>
                <a:gd name="T14" fmla="*/ 147 w 183"/>
                <a:gd name="T15" fmla="*/ 129 h 130"/>
                <a:gd name="T16" fmla="*/ 148 w 183"/>
                <a:gd name="T17" fmla="*/ 130 h 130"/>
                <a:gd name="T18" fmla="*/ 154 w 183"/>
                <a:gd name="T19" fmla="*/ 128 h 130"/>
                <a:gd name="T20" fmla="*/ 181 w 183"/>
                <a:gd name="T21" fmla="*/ 94 h 130"/>
                <a:gd name="T22" fmla="*/ 182 w 183"/>
                <a:gd name="T23" fmla="*/ 89 h 130"/>
                <a:gd name="T24" fmla="*/ 177 w 183"/>
                <a:gd name="T25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30">
                  <a:moveTo>
                    <a:pt x="177" y="85"/>
                  </a:moveTo>
                  <a:lnTo>
                    <a:pt x="177" y="85"/>
                  </a:lnTo>
                  <a:cubicBezTo>
                    <a:pt x="53" y="52"/>
                    <a:pt x="0" y="0"/>
                    <a:pt x="0" y="0"/>
                  </a:cubicBezTo>
                  <a:cubicBezTo>
                    <a:pt x="0" y="0"/>
                    <a:pt x="53" y="90"/>
                    <a:pt x="136" y="125"/>
                  </a:cubicBezTo>
                  <a:lnTo>
                    <a:pt x="141" y="127"/>
                  </a:lnTo>
                  <a:lnTo>
                    <a:pt x="142" y="128"/>
                  </a:lnTo>
                  <a:lnTo>
                    <a:pt x="142" y="128"/>
                  </a:lnTo>
                  <a:cubicBezTo>
                    <a:pt x="144" y="128"/>
                    <a:pt x="145" y="129"/>
                    <a:pt x="147" y="129"/>
                  </a:cubicBezTo>
                  <a:cubicBezTo>
                    <a:pt x="147" y="130"/>
                    <a:pt x="148" y="130"/>
                    <a:pt x="148" y="130"/>
                  </a:cubicBezTo>
                  <a:cubicBezTo>
                    <a:pt x="150" y="130"/>
                    <a:pt x="152" y="129"/>
                    <a:pt x="154" y="128"/>
                  </a:cubicBezTo>
                  <a:lnTo>
                    <a:pt x="181" y="94"/>
                  </a:lnTo>
                  <a:cubicBezTo>
                    <a:pt x="182" y="93"/>
                    <a:pt x="183" y="91"/>
                    <a:pt x="182" y="89"/>
                  </a:cubicBezTo>
                  <a:cubicBezTo>
                    <a:pt x="181" y="87"/>
                    <a:pt x="179" y="85"/>
                    <a:pt x="177" y="85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CCE2D6C-54B6-D269-91D4-A6E4A9415B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0263" y="268288"/>
              <a:ext cx="171450" cy="42863"/>
            </a:xfrm>
            <a:custGeom>
              <a:avLst/>
              <a:gdLst>
                <a:gd name="T0" fmla="*/ 204 w 210"/>
                <a:gd name="T1" fmla="*/ 1 h 52"/>
                <a:gd name="T2" fmla="*/ 204 w 210"/>
                <a:gd name="T3" fmla="*/ 1 h 52"/>
                <a:gd name="T4" fmla="*/ 183 w 210"/>
                <a:gd name="T5" fmla="*/ 0 h 52"/>
                <a:gd name="T6" fmla="*/ 0 w 210"/>
                <a:gd name="T7" fmla="*/ 24 h 52"/>
                <a:gd name="T8" fmla="*/ 203 w 210"/>
                <a:gd name="T9" fmla="*/ 52 h 52"/>
                <a:gd name="T10" fmla="*/ 203 w 210"/>
                <a:gd name="T11" fmla="*/ 52 h 52"/>
                <a:gd name="T12" fmla="*/ 203 w 210"/>
                <a:gd name="T13" fmla="*/ 52 h 52"/>
                <a:gd name="T14" fmla="*/ 204 w 210"/>
                <a:gd name="T15" fmla="*/ 52 h 52"/>
                <a:gd name="T16" fmla="*/ 207 w 210"/>
                <a:gd name="T17" fmla="*/ 47 h 52"/>
                <a:gd name="T18" fmla="*/ 210 w 210"/>
                <a:gd name="T19" fmla="*/ 9 h 52"/>
                <a:gd name="T20" fmla="*/ 204 w 210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52">
                  <a:moveTo>
                    <a:pt x="204" y="1"/>
                  </a:moveTo>
                  <a:lnTo>
                    <a:pt x="204" y="1"/>
                  </a:lnTo>
                  <a:cubicBezTo>
                    <a:pt x="202" y="1"/>
                    <a:pt x="192" y="0"/>
                    <a:pt x="183" y="0"/>
                  </a:cubicBezTo>
                  <a:cubicBezTo>
                    <a:pt x="133" y="0"/>
                    <a:pt x="0" y="24"/>
                    <a:pt x="0" y="24"/>
                  </a:cubicBezTo>
                  <a:lnTo>
                    <a:pt x="203" y="52"/>
                  </a:lnTo>
                  <a:lnTo>
                    <a:pt x="203" y="52"/>
                  </a:lnTo>
                  <a:lnTo>
                    <a:pt x="203" y="52"/>
                  </a:lnTo>
                  <a:cubicBezTo>
                    <a:pt x="204" y="52"/>
                    <a:pt x="204" y="52"/>
                    <a:pt x="204" y="52"/>
                  </a:cubicBezTo>
                  <a:cubicBezTo>
                    <a:pt x="206" y="50"/>
                    <a:pt x="207" y="48"/>
                    <a:pt x="207" y="47"/>
                  </a:cubicBezTo>
                  <a:cubicBezTo>
                    <a:pt x="207" y="41"/>
                    <a:pt x="209" y="20"/>
                    <a:pt x="210" y="9"/>
                  </a:cubicBezTo>
                  <a:cubicBezTo>
                    <a:pt x="210" y="5"/>
                    <a:pt x="207" y="2"/>
                    <a:pt x="204" y="1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8595C88-638B-5581-4506-5B17FDB3FD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0263" y="158750"/>
              <a:ext cx="153988" cy="104775"/>
            </a:xfrm>
            <a:custGeom>
              <a:avLst/>
              <a:gdLst>
                <a:gd name="T0" fmla="*/ 0 w 189"/>
                <a:gd name="T1" fmla="*/ 127 h 127"/>
                <a:gd name="T2" fmla="*/ 0 w 189"/>
                <a:gd name="T3" fmla="*/ 127 h 127"/>
                <a:gd name="T4" fmla="*/ 183 w 189"/>
                <a:gd name="T5" fmla="*/ 47 h 127"/>
                <a:gd name="T6" fmla="*/ 188 w 189"/>
                <a:gd name="T7" fmla="*/ 43 h 127"/>
                <a:gd name="T8" fmla="*/ 187 w 189"/>
                <a:gd name="T9" fmla="*/ 37 h 127"/>
                <a:gd name="T10" fmla="*/ 162 w 189"/>
                <a:gd name="T11" fmla="*/ 3 h 127"/>
                <a:gd name="T12" fmla="*/ 156 w 189"/>
                <a:gd name="T13" fmla="*/ 1 h 127"/>
                <a:gd name="T14" fmla="*/ 155 w 189"/>
                <a:gd name="T15" fmla="*/ 1 h 127"/>
                <a:gd name="T16" fmla="*/ 154 w 189"/>
                <a:gd name="T17" fmla="*/ 1 h 127"/>
                <a:gd name="T18" fmla="*/ 154 w 189"/>
                <a:gd name="T19" fmla="*/ 1 h 127"/>
                <a:gd name="T20" fmla="*/ 148 w 189"/>
                <a:gd name="T21" fmla="*/ 4 h 127"/>
                <a:gd name="T22" fmla="*/ 0 w 189"/>
                <a:gd name="T2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27">
                  <a:moveTo>
                    <a:pt x="0" y="127"/>
                  </a:moveTo>
                  <a:lnTo>
                    <a:pt x="0" y="127"/>
                  </a:lnTo>
                  <a:cubicBezTo>
                    <a:pt x="64" y="69"/>
                    <a:pt x="172" y="49"/>
                    <a:pt x="183" y="47"/>
                  </a:cubicBezTo>
                  <a:cubicBezTo>
                    <a:pt x="185" y="46"/>
                    <a:pt x="187" y="45"/>
                    <a:pt x="188" y="43"/>
                  </a:cubicBezTo>
                  <a:cubicBezTo>
                    <a:pt x="189" y="41"/>
                    <a:pt x="188" y="39"/>
                    <a:pt x="187" y="37"/>
                  </a:cubicBezTo>
                  <a:cubicBezTo>
                    <a:pt x="183" y="31"/>
                    <a:pt x="168" y="10"/>
                    <a:pt x="162" y="3"/>
                  </a:cubicBezTo>
                  <a:cubicBezTo>
                    <a:pt x="161" y="1"/>
                    <a:pt x="158" y="0"/>
                    <a:pt x="156" y="1"/>
                  </a:cubicBezTo>
                  <a:lnTo>
                    <a:pt x="155" y="1"/>
                  </a:lnTo>
                  <a:cubicBezTo>
                    <a:pt x="155" y="1"/>
                    <a:pt x="154" y="1"/>
                    <a:pt x="154" y="1"/>
                  </a:cubicBezTo>
                  <a:lnTo>
                    <a:pt x="154" y="1"/>
                  </a:lnTo>
                  <a:lnTo>
                    <a:pt x="148" y="4"/>
                  </a:lnTo>
                  <a:cubicBezTo>
                    <a:pt x="69" y="34"/>
                    <a:pt x="21" y="97"/>
                    <a:pt x="0" y="127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1D57C18-7623-46C4-152B-48E4E62A4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60100" y="130175"/>
              <a:ext cx="80963" cy="133350"/>
            </a:xfrm>
            <a:custGeom>
              <a:avLst/>
              <a:gdLst>
                <a:gd name="T0" fmla="*/ 6 w 100"/>
                <a:gd name="T1" fmla="*/ 162 h 162"/>
                <a:gd name="T2" fmla="*/ 6 w 100"/>
                <a:gd name="T3" fmla="*/ 162 h 162"/>
                <a:gd name="T4" fmla="*/ 12 w 100"/>
                <a:gd name="T5" fmla="*/ 134 h 162"/>
                <a:gd name="T6" fmla="*/ 98 w 100"/>
                <a:gd name="T7" fmla="*/ 10 h 162"/>
                <a:gd name="T8" fmla="*/ 99 w 100"/>
                <a:gd name="T9" fmla="*/ 3 h 162"/>
                <a:gd name="T10" fmla="*/ 93 w 100"/>
                <a:gd name="T11" fmla="*/ 0 h 162"/>
                <a:gd name="T12" fmla="*/ 53 w 100"/>
                <a:gd name="T13" fmla="*/ 2 h 162"/>
                <a:gd name="T14" fmla="*/ 49 w 100"/>
                <a:gd name="T15" fmla="*/ 3 h 162"/>
                <a:gd name="T16" fmla="*/ 47 w 100"/>
                <a:gd name="T17" fmla="*/ 5 h 162"/>
                <a:gd name="T18" fmla="*/ 41 w 100"/>
                <a:gd name="T19" fmla="*/ 13 h 162"/>
                <a:gd name="T20" fmla="*/ 35 w 100"/>
                <a:gd name="T21" fmla="*/ 21 h 162"/>
                <a:gd name="T22" fmla="*/ 35 w 100"/>
                <a:gd name="T23" fmla="*/ 22 h 162"/>
                <a:gd name="T24" fmla="*/ 31 w 100"/>
                <a:gd name="T25" fmla="*/ 27 h 162"/>
                <a:gd name="T26" fmla="*/ 6 w 100"/>
                <a:gd name="T2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62">
                  <a:moveTo>
                    <a:pt x="6" y="162"/>
                  </a:moveTo>
                  <a:lnTo>
                    <a:pt x="6" y="162"/>
                  </a:lnTo>
                  <a:cubicBezTo>
                    <a:pt x="7" y="155"/>
                    <a:pt x="10" y="139"/>
                    <a:pt x="12" y="134"/>
                  </a:cubicBezTo>
                  <a:cubicBezTo>
                    <a:pt x="33" y="72"/>
                    <a:pt x="79" y="27"/>
                    <a:pt x="98" y="10"/>
                  </a:cubicBezTo>
                  <a:cubicBezTo>
                    <a:pt x="100" y="8"/>
                    <a:pt x="100" y="5"/>
                    <a:pt x="99" y="3"/>
                  </a:cubicBezTo>
                  <a:cubicBezTo>
                    <a:pt x="98" y="0"/>
                    <a:pt x="96" y="0"/>
                    <a:pt x="93" y="0"/>
                  </a:cubicBezTo>
                  <a:lnTo>
                    <a:pt x="53" y="2"/>
                  </a:lnTo>
                  <a:cubicBezTo>
                    <a:pt x="52" y="2"/>
                    <a:pt x="51" y="3"/>
                    <a:pt x="49" y="3"/>
                  </a:cubicBezTo>
                  <a:cubicBezTo>
                    <a:pt x="48" y="4"/>
                    <a:pt x="48" y="4"/>
                    <a:pt x="47" y="5"/>
                  </a:cubicBezTo>
                  <a:lnTo>
                    <a:pt x="41" y="13"/>
                  </a:lnTo>
                  <a:cubicBezTo>
                    <a:pt x="39" y="16"/>
                    <a:pt x="37" y="18"/>
                    <a:pt x="35" y="21"/>
                  </a:cubicBezTo>
                  <a:cubicBezTo>
                    <a:pt x="35" y="21"/>
                    <a:pt x="35" y="22"/>
                    <a:pt x="35" y="22"/>
                  </a:cubicBezTo>
                  <a:lnTo>
                    <a:pt x="31" y="27"/>
                  </a:lnTo>
                  <a:cubicBezTo>
                    <a:pt x="21" y="45"/>
                    <a:pt x="0" y="96"/>
                    <a:pt x="6" y="162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A15B3C7-DF38-2F44-592A-D7E471E45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04538" y="185738"/>
              <a:ext cx="42863" cy="79375"/>
            </a:xfrm>
            <a:custGeom>
              <a:avLst/>
              <a:gdLst>
                <a:gd name="T0" fmla="*/ 53 w 53"/>
                <a:gd name="T1" fmla="*/ 97 h 97"/>
                <a:gd name="T2" fmla="*/ 53 w 53"/>
                <a:gd name="T3" fmla="*/ 97 h 97"/>
                <a:gd name="T4" fmla="*/ 30 w 53"/>
                <a:gd name="T5" fmla="*/ 12 h 97"/>
                <a:gd name="T6" fmla="*/ 30 w 53"/>
                <a:gd name="T7" fmla="*/ 7 h 97"/>
                <a:gd name="T8" fmla="*/ 25 w 53"/>
                <a:gd name="T9" fmla="*/ 0 h 97"/>
                <a:gd name="T10" fmla="*/ 17 w 53"/>
                <a:gd name="T11" fmla="*/ 3 h 97"/>
                <a:gd name="T12" fmla="*/ 1 w 53"/>
                <a:gd name="T13" fmla="*/ 39 h 97"/>
                <a:gd name="T14" fmla="*/ 1 w 53"/>
                <a:gd name="T15" fmla="*/ 44 h 97"/>
                <a:gd name="T16" fmla="*/ 53 w 53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97">
                  <a:moveTo>
                    <a:pt x="53" y="97"/>
                  </a:moveTo>
                  <a:lnTo>
                    <a:pt x="53" y="97"/>
                  </a:lnTo>
                  <a:cubicBezTo>
                    <a:pt x="53" y="97"/>
                    <a:pt x="32" y="60"/>
                    <a:pt x="30" y="12"/>
                  </a:cubicBezTo>
                  <a:lnTo>
                    <a:pt x="30" y="7"/>
                  </a:lnTo>
                  <a:cubicBezTo>
                    <a:pt x="30" y="4"/>
                    <a:pt x="28" y="1"/>
                    <a:pt x="25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9" y="15"/>
                    <a:pt x="1" y="38"/>
                    <a:pt x="1" y="39"/>
                  </a:cubicBezTo>
                  <a:cubicBezTo>
                    <a:pt x="0" y="41"/>
                    <a:pt x="0" y="43"/>
                    <a:pt x="1" y="44"/>
                  </a:cubicBezTo>
                  <a:cubicBezTo>
                    <a:pt x="11" y="68"/>
                    <a:pt x="53" y="97"/>
                    <a:pt x="53" y="97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A88412E-9910-24CA-B5A3-166BE9889E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9775" y="307975"/>
              <a:ext cx="47625" cy="76200"/>
            </a:xfrm>
            <a:custGeom>
              <a:avLst/>
              <a:gdLst>
                <a:gd name="T0" fmla="*/ 1 w 58"/>
                <a:gd name="T1" fmla="*/ 44 h 93"/>
                <a:gd name="T2" fmla="*/ 1 w 58"/>
                <a:gd name="T3" fmla="*/ 44 h 93"/>
                <a:gd name="T4" fmla="*/ 0 w 58"/>
                <a:gd name="T5" fmla="*/ 49 h 93"/>
                <a:gd name="T6" fmla="*/ 9 w 58"/>
                <a:gd name="T7" fmla="*/ 88 h 93"/>
                <a:gd name="T8" fmla="*/ 16 w 58"/>
                <a:gd name="T9" fmla="*/ 92 h 93"/>
                <a:gd name="T10" fmla="*/ 23 w 58"/>
                <a:gd name="T11" fmla="*/ 82 h 93"/>
                <a:gd name="T12" fmla="*/ 58 w 58"/>
                <a:gd name="T13" fmla="*/ 0 h 93"/>
                <a:gd name="T14" fmla="*/ 1 w 58"/>
                <a:gd name="T15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93">
                  <a:moveTo>
                    <a:pt x="1" y="44"/>
                  </a:moveTo>
                  <a:lnTo>
                    <a:pt x="1" y="44"/>
                  </a:lnTo>
                  <a:cubicBezTo>
                    <a:pt x="0" y="46"/>
                    <a:pt x="0" y="48"/>
                    <a:pt x="0" y="49"/>
                  </a:cubicBezTo>
                  <a:cubicBezTo>
                    <a:pt x="1" y="53"/>
                    <a:pt x="4" y="75"/>
                    <a:pt x="9" y="88"/>
                  </a:cubicBezTo>
                  <a:cubicBezTo>
                    <a:pt x="12" y="93"/>
                    <a:pt x="16" y="92"/>
                    <a:pt x="16" y="92"/>
                  </a:cubicBezTo>
                  <a:cubicBezTo>
                    <a:pt x="20" y="92"/>
                    <a:pt x="22" y="86"/>
                    <a:pt x="23" y="82"/>
                  </a:cubicBezTo>
                  <a:cubicBezTo>
                    <a:pt x="33" y="46"/>
                    <a:pt x="58" y="0"/>
                    <a:pt x="58" y="0"/>
                  </a:cubicBezTo>
                  <a:cubicBezTo>
                    <a:pt x="58" y="0"/>
                    <a:pt x="18" y="22"/>
                    <a:pt x="1" y="44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B3DDA2C-8AC0-7A48-362E-829B42A7A6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52163" y="311150"/>
              <a:ext cx="93663" cy="149225"/>
            </a:xfrm>
            <a:custGeom>
              <a:avLst/>
              <a:gdLst>
                <a:gd name="T0" fmla="*/ 98 w 114"/>
                <a:gd name="T1" fmla="*/ 152 h 183"/>
                <a:gd name="T2" fmla="*/ 98 w 114"/>
                <a:gd name="T3" fmla="*/ 152 h 183"/>
                <a:gd name="T4" fmla="*/ 95 w 114"/>
                <a:gd name="T5" fmla="*/ 149 h 183"/>
                <a:gd name="T6" fmla="*/ 95 w 114"/>
                <a:gd name="T7" fmla="*/ 148 h 183"/>
                <a:gd name="T8" fmla="*/ 15 w 114"/>
                <a:gd name="T9" fmla="*/ 0 h 183"/>
                <a:gd name="T10" fmla="*/ 59 w 114"/>
                <a:gd name="T11" fmla="*/ 181 h 183"/>
                <a:gd name="T12" fmla="*/ 61 w 114"/>
                <a:gd name="T13" fmla="*/ 182 h 183"/>
                <a:gd name="T14" fmla="*/ 61 w 114"/>
                <a:gd name="T15" fmla="*/ 182 h 183"/>
                <a:gd name="T16" fmla="*/ 63 w 114"/>
                <a:gd name="T17" fmla="*/ 183 h 183"/>
                <a:gd name="T18" fmla="*/ 108 w 114"/>
                <a:gd name="T19" fmla="*/ 175 h 183"/>
                <a:gd name="T20" fmla="*/ 109 w 114"/>
                <a:gd name="T21" fmla="*/ 175 h 183"/>
                <a:gd name="T22" fmla="*/ 113 w 114"/>
                <a:gd name="T23" fmla="*/ 172 h 183"/>
                <a:gd name="T24" fmla="*/ 111 w 114"/>
                <a:gd name="T25" fmla="*/ 165 h 183"/>
                <a:gd name="T26" fmla="*/ 98 w 114"/>
                <a:gd name="T27" fmla="*/ 15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83">
                  <a:moveTo>
                    <a:pt x="98" y="152"/>
                  </a:moveTo>
                  <a:lnTo>
                    <a:pt x="98" y="152"/>
                  </a:lnTo>
                  <a:lnTo>
                    <a:pt x="95" y="149"/>
                  </a:lnTo>
                  <a:lnTo>
                    <a:pt x="95" y="148"/>
                  </a:lnTo>
                  <a:cubicBezTo>
                    <a:pt x="24" y="78"/>
                    <a:pt x="15" y="0"/>
                    <a:pt x="15" y="0"/>
                  </a:cubicBezTo>
                  <a:cubicBezTo>
                    <a:pt x="15" y="0"/>
                    <a:pt x="0" y="114"/>
                    <a:pt x="59" y="181"/>
                  </a:cubicBezTo>
                  <a:cubicBezTo>
                    <a:pt x="60" y="181"/>
                    <a:pt x="61" y="182"/>
                    <a:pt x="61" y="182"/>
                  </a:cubicBezTo>
                  <a:lnTo>
                    <a:pt x="61" y="182"/>
                  </a:lnTo>
                  <a:lnTo>
                    <a:pt x="63" y="183"/>
                  </a:lnTo>
                  <a:lnTo>
                    <a:pt x="108" y="175"/>
                  </a:lnTo>
                  <a:lnTo>
                    <a:pt x="109" y="175"/>
                  </a:lnTo>
                  <a:cubicBezTo>
                    <a:pt x="111" y="174"/>
                    <a:pt x="112" y="173"/>
                    <a:pt x="113" y="172"/>
                  </a:cubicBezTo>
                  <a:cubicBezTo>
                    <a:pt x="114" y="169"/>
                    <a:pt x="113" y="167"/>
                    <a:pt x="111" y="165"/>
                  </a:cubicBezTo>
                  <a:cubicBezTo>
                    <a:pt x="108" y="162"/>
                    <a:pt x="104" y="158"/>
                    <a:pt x="98" y="152"/>
                  </a:cubicBez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9CBA0DB-F492-A30D-0497-7BE5A5C75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3900" y="265113"/>
              <a:ext cx="58738" cy="34925"/>
            </a:xfrm>
            <a:custGeom>
              <a:avLst/>
              <a:gdLst>
                <a:gd name="T0" fmla="*/ 72 w 72"/>
                <a:gd name="T1" fmla="*/ 23 h 42"/>
                <a:gd name="T2" fmla="*/ 72 w 72"/>
                <a:gd name="T3" fmla="*/ 23 h 42"/>
                <a:gd name="T4" fmla="*/ 52 w 72"/>
                <a:gd name="T5" fmla="*/ 19 h 42"/>
                <a:gd name="T6" fmla="*/ 16 w 72"/>
                <a:gd name="T7" fmla="*/ 4 h 42"/>
                <a:gd name="T8" fmla="*/ 14 w 72"/>
                <a:gd name="T9" fmla="*/ 2 h 42"/>
                <a:gd name="T10" fmla="*/ 8 w 72"/>
                <a:gd name="T11" fmla="*/ 0 h 42"/>
                <a:gd name="T12" fmla="*/ 7 w 72"/>
                <a:gd name="T13" fmla="*/ 0 h 42"/>
                <a:gd name="T14" fmla="*/ 3 w 72"/>
                <a:gd name="T15" fmla="*/ 5 h 42"/>
                <a:gd name="T16" fmla="*/ 0 w 72"/>
                <a:gd name="T17" fmla="*/ 37 h 42"/>
                <a:gd name="T18" fmla="*/ 3 w 72"/>
                <a:gd name="T19" fmla="*/ 41 h 42"/>
                <a:gd name="T20" fmla="*/ 5 w 72"/>
                <a:gd name="T21" fmla="*/ 42 h 42"/>
                <a:gd name="T22" fmla="*/ 6 w 72"/>
                <a:gd name="T23" fmla="*/ 42 h 42"/>
                <a:gd name="T24" fmla="*/ 53 w 72"/>
                <a:gd name="T25" fmla="*/ 28 h 42"/>
                <a:gd name="T26" fmla="*/ 72 w 72"/>
                <a:gd name="T2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2">
                  <a:moveTo>
                    <a:pt x="72" y="23"/>
                  </a:moveTo>
                  <a:lnTo>
                    <a:pt x="72" y="23"/>
                  </a:lnTo>
                  <a:lnTo>
                    <a:pt x="52" y="19"/>
                  </a:lnTo>
                  <a:cubicBezTo>
                    <a:pt x="48" y="18"/>
                    <a:pt x="25" y="12"/>
                    <a:pt x="16" y="4"/>
                  </a:cubicBezTo>
                  <a:cubicBezTo>
                    <a:pt x="15" y="3"/>
                    <a:pt x="15" y="3"/>
                    <a:pt x="14" y="2"/>
                  </a:cubicBezTo>
                  <a:cubicBezTo>
                    <a:pt x="12" y="0"/>
                    <a:pt x="10" y="0"/>
                    <a:pt x="8" y="0"/>
                  </a:cubicBezTo>
                  <a:lnTo>
                    <a:pt x="7" y="0"/>
                  </a:lnTo>
                  <a:cubicBezTo>
                    <a:pt x="5" y="1"/>
                    <a:pt x="3" y="3"/>
                    <a:pt x="3" y="5"/>
                  </a:cubicBezTo>
                  <a:cubicBezTo>
                    <a:pt x="1" y="11"/>
                    <a:pt x="0" y="33"/>
                    <a:pt x="0" y="37"/>
                  </a:cubicBezTo>
                  <a:cubicBezTo>
                    <a:pt x="0" y="39"/>
                    <a:pt x="1" y="40"/>
                    <a:pt x="3" y="41"/>
                  </a:cubicBezTo>
                  <a:lnTo>
                    <a:pt x="5" y="42"/>
                  </a:lnTo>
                  <a:lnTo>
                    <a:pt x="6" y="42"/>
                  </a:lnTo>
                  <a:cubicBezTo>
                    <a:pt x="15" y="40"/>
                    <a:pt x="42" y="32"/>
                    <a:pt x="53" y="28"/>
                  </a:cubicBezTo>
                  <a:lnTo>
                    <a:pt x="72" y="23"/>
                  </a:lnTo>
                  <a:close/>
                </a:path>
              </a:pathLst>
            </a:custGeom>
            <a:solidFill>
              <a:srgbClr val="EC18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16" name="Connettore 1 8">
            <a:extLst>
              <a:ext uri="{FF2B5EF4-FFF2-40B4-BE49-F238E27FC236}">
                <a16:creationId xmlns:a16="http://schemas.microsoft.com/office/drawing/2014/main" id="{D0D11FD4-2E48-9C5F-82DC-65F6E3D75C54}"/>
              </a:ext>
            </a:extLst>
          </p:cNvPr>
          <p:cNvCxnSpPr>
            <a:cxnSpLocks/>
          </p:cNvCxnSpPr>
          <p:nvPr userDrawn="1"/>
        </p:nvCxnSpPr>
        <p:spPr>
          <a:xfrm>
            <a:off x="419740" y="548680"/>
            <a:ext cx="11352520" cy="0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27">
            <a:extLst>
              <a:ext uri="{FF2B5EF4-FFF2-40B4-BE49-F238E27FC236}">
                <a16:creationId xmlns:a16="http://schemas.microsoft.com/office/drawing/2014/main" id="{E6954023-6D4C-C747-F5F1-14C4DB08F0D4}"/>
              </a:ext>
            </a:extLst>
          </p:cNvPr>
          <p:cNvSpPr/>
          <p:nvPr userDrawn="1"/>
        </p:nvSpPr>
        <p:spPr>
          <a:xfrm>
            <a:off x="419740" y="6512007"/>
            <a:ext cx="210561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900" dirty="0">
                <a:solidFill>
                  <a:srgbClr val="E3002B"/>
                </a:solidFill>
              </a:rPr>
              <a:t>© 2025 Leonardo UK Ltd.</a:t>
            </a:r>
          </a:p>
        </p:txBody>
      </p:sp>
      <p:sp>
        <p:nvSpPr>
          <p:cNvPr id="18" name="pg num">
            <a:extLst>
              <a:ext uri="{FF2B5EF4-FFF2-40B4-BE49-F238E27FC236}">
                <a16:creationId xmlns:a16="http://schemas.microsoft.com/office/drawing/2014/main" id="{F0584A44-AFEE-8926-E9A1-4CE7F59C39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6929" y="6309320"/>
            <a:ext cx="390033" cy="184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algn="r"/>
            <a:fld id="{E7E4AC88-19C6-40A4-9EF0-FC456228FC9F}" type="slidenum">
              <a:rPr lang="it-IT" sz="1200" smtClean="0">
                <a:solidFill>
                  <a:srgbClr val="5B6770"/>
                </a:solidFill>
              </a:rPr>
              <a:pPr algn="r"/>
              <a:t>‹#›</a:t>
            </a:fld>
            <a:endParaRPr lang="it-IT" sz="1200" dirty="0">
              <a:solidFill>
                <a:srgbClr val="5B6770"/>
              </a:solidFill>
            </a:endParaRPr>
          </a:p>
        </p:txBody>
      </p:sp>
      <p:cxnSp>
        <p:nvCxnSpPr>
          <p:cNvPr id="19" name="Connettore 1 8">
            <a:extLst>
              <a:ext uri="{FF2B5EF4-FFF2-40B4-BE49-F238E27FC236}">
                <a16:creationId xmlns:a16="http://schemas.microsoft.com/office/drawing/2014/main" id="{10270827-9180-9A42-3A73-2469C1FA9688}"/>
              </a:ext>
            </a:extLst>
          </p:cNvPr>
          <p:cNvCxnSpPr>
            <a:cxnSpLocks/>
          </p:cNvCxnSpPr>
          <p:nvPr userDrawn="1"/>
        </p:nvCxnSpPr>
        <p:spPr>
          <a:xfrm>
            <a:off x="419740" y="6404048"/>
            <a:ext cx="10997189" cy="0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7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g num">
            <a:extLst>
              <a:ext uri="{FF2B5EF4-FFF2-40B4-BE49-F238E27FC236}">
                <a16:creationId xmlns:a16="http://schemas.microsoft.com/office/drawing/2014/main" id="{010B39CC-BDAD-E4D6-948B-9A8CE9D5DF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6932" y="6310046"/>
            <a:ext cx="390033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algn="r"/>
            <a:fld id="{E7E4AC88-19C6-40A4-9EF0-FC456228FC9F}" type="slidenum">
              <a:rPr lang="it-IT" sz="1200" smtClean="0">
                <a:solidFill>
                  <a:srgbClr val="5B6770"/>
                </a:solidFill>
              </a:rPr>
              <a:pPr algn="r"/>
              <a:t>‹#›</a:t>
            </a:fld>
            <a:endParaRPr lang="it-IT" sz="1200" dirty="0">
              <a:solidFill>
                <a:srgbClr val="5B677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80D360-86DE-5DB7-00A0-9D2B46A28CD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501735" y="130230"/>
            <a:ext cx="266037" cy="32244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FA74CF4-84B1-456F-1444-DE69E4320E31}"/>
              </a:ext>
            </a:extLst>
          </p:cNvPr>
          <p:cNvSpPr/>
          <p:nvPr userDrawn="1"/>
        </p:nvSpPr>
        <p:spPr>
          <a:xfrm>
            <a:off x="419740" y="6494714"/>
            <a:ext cx="2105613" cy="12311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800" dirty="0">
                <a:solidFill>
                  <a:schemeClr val="bg2"/>
                </a:solidFill>
              </a:rPr>
              <a:t>© 2025 Leonardo - </a:t>
            </a:r>
            <a:r>
              <a:rPr lang="it-IT" sz="800" dirty="0">
                <a:solidFill>
                  <a:schemeClr val="bg2"/>
                </a:solidFill>
              </a:rPr>
              <a:t>Società per Azioni</a:t>
            </a:r>
            <a:endParaRPr lang="en-US" sz="800" dirty="0">
              <a:solidFill>
                <a:schemeClr val="bg2"/>
              </a:solidFill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ACFD428-F731-25C6-8600-57EE814421CB}"/>
              </a:ext>
            </a:extLst>
          </p:cNvPr>
          <p:cNvCxnSpPr>
            <a:cxnSpLocks/>
          </p:cNvCxnSpPr>
          <p:nvPr userDrawn="1"/>
        </p:nvCxnSpPr>
        <p:spPr>
          <a:xfrm>
            <a:off x="419740" y="548680"/>
            <a:ext cx="11352520" cy="0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122980F8-85DC-AC4F-4BFE-D8A35160EEA6}"/>
              </a:ext>
            </a:extLst>
          </p:cNvPr>
          <p:cNvCxnSpPr>
            <a:cxnSpLocks/>
            <a:endCxn id="3" idx="1"/>
          </p:cNvCxnSpPr>
          <p:nvPr userDrawn="1"/>
        </p:nvCxnSpPr>
        <p:spPr>
          <a:xfrm flipV="1">
            <a:off x="419741" y="6402379"/>
            <a:ext cx="10997191" cy="2952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9F38F4-21EC-F2DD-6493-747272B54E7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23675" y="635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44E68-0510-C420-8DB5-42EFA7784B0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3675" y="6642100"/>
            <a:ext cx="1173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2444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MWGaiaDN</a:t>
            </a:r>
            <a:r>
              <a:rPr lang="en-GB" dirty="0"/>
              <a:t> Tech 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7181" y="5733256"/>
            <a:ext cx="2771775" cy="284680"/>
          </a:xfrm>
        </p:spPr>
        <p:txBody>
          <a:bodyPr/>
          <a:lstStyle/>
          <a:p>
            <a:r>
              <a:rPr lang="en-GB" dirty="0"/>
              <a:t>Institute of Astronomy, University of Cambridge</a:t>
            </a:r>
          </a:p>
          <a:p>
            <a:r>
              <a:rPr lang="en-GB" dirty="0"/>
              <a:t>15</a:t>
            </a:r>
            <a:r>
              <a:rPr lang="en-GB" baseline="30000" dirty="0"/>
              <a:t>th</a:t>
            </a:r>
            <a:r>
              <a:rPr lang="en-GB" dirty="0"/>
              <a:t> July 2025</a:t>
            </a:r>
          </a:p>
        </p:txBody>
      </p:sp>
    </p:spTree>
    <p:extLst>
      <p:ext uri="{BB962C8B-B14F-4D97-AF65-F5344CB8AC3E}">
        <p14:creationId xmlns:p14="http://schemas.microsoft.com/office/powerpoint/2010/main" val="156281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229" y="769133"/>
            <a:ext cx="3060193" cy="226720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514" y="790924"/>
            <a:ext cx="7134636" cy="5184576"/>
          </a:xfrm>
        </p:spPr>
        <p:txBody>
          <a:bodyPr/>
          <a:lstStyle/>
          <a:p>
            <a:r>
              <a:rPr lang="en-GB" sz="1600" dirty="0">
                <a:solidFill>
                  <a:schemeClr val="tx1"/>
                </a:solidFill>
              </a:rPr>
              <a:t>Initial development in collaboration with University of Hawai’i, Institute of Astronomy under NASA ROSES project.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Initial development and low-background flux APD assessment on ‘Ike </a:t>
            </a:r>
            <a:r>
              <a:rPr lang="en-GB" sz="1600" dirty="0" err="1">
                <a:solidFill>
                  <a:schemeClr val="tx1"/>
                </a:solidFill>
              </a:rPr>
              <a:t>Pono</a:t>
            </a:r>
            <a:r>
              <a:rPr lang="en-GB" sz="1600" dirty="0">
                <a:solidFill>
                  <a:schemeClr val="tx1"/>
                </a:solidFill>
              </a:rPr>
              <a:t>’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		      Named by the late Don Hall – Hawaiian for ‘far seeing’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536575" lvl="2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279400" indent="-285750"/>
            <a:r>
              <a:rPr lang="en-GB" sz="1600" dirty="0">
                <a:solidFill>
                  <a:schemeClr val="tx1"/>
                </a:solidFill>
              </a:rPr>
              <a:t>2kx2k FPA funded by European Space Agency – called ‘IBEX’</a:t>
            </a:r>
          </a:p>
          <a:p>
            <a:pPr marL="279400" indent="-285750"/>
            <a:endParaRPr lang="en-GB" sz="1600" dirty="0">
              <a:solidFill>
                <a:schemeClr val="tx1"/>
              </a:solidFill>
            </a:endParaRPr>
          </a:p>
          <a:p>
            <a:pPr marL="279400" indent="-285750"/>
            <a:r>
              <a:rPr lang="en-GB" sz="1600" dirty="0">
                <a:solidFill>
                  <a:schemeClr val="tx1"/>
                </a:solidFill>
              </a:rPr>
              <a:t>Further funding for 2kx2k development from </a:t>
            </a:r>
            <a:r>
              <a:rPr lang="en-GB" sz="1600" dirty="0" err="1">
                <a:solidFill>
                  <a:schemeClr val="tx1"/>
                </a:solidFill>
              </a:rPr>
              <a:t>UoH</a:t>
            </a:r>
            <a:r>
              <a:rPr lang="en-GB" sz="1600" dirty="0">
                <a:solidFill>
                  <a:schemeClr val="tx1"/>
                </a:solidFill>
              </a:rPr>
              <a:t> and ESA to refine performance under low flux conditions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3525" y="260547"/>
            <a:ext cx="11664950" cy="288032"/>
          </a:xfrm>
        </p:spPr>
        <p:txBody>
          <a:bodyPr lIns="121917" tIns="60958" rIns="121917" bIns="60958"/>
          <a:lstStyle/>
          <a:p>
            <a:pPr defTabSz="914354">
              <a:spcBef>
                <a:spcPts val="1000"/>
              </a:spcBef>
              <a:buFont typeface="Arial" panose="020B0604020202020204" pitchFamily="34" charset="0"/>
            </a:pPr>
            <a:r>
              <a:rPr lang="en-GB" sz="1000" spc="1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Leonardo APD focal plane arrays for low background flux applications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054" y="855914"/>
            <a:ext cx="837705" cy="837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7790" y="893203"/>
            <a:ext cx="959726" cy="802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8806" y="2040408"/>
            <a:ext cx="1068710" cy="374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4273"/>
          <a:stretch/>
        </p:blipFill>
        <p:spPr>
          <a:xfrm>
            <a:off x="7586915" y="3474586"/>
            <a:ext cx="4612455" cy="30243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24298" y="3036337"/>
            <a:ext cx="1861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6468">
              <a:spcAft>
                <a:spcPts val="0"/>
              </a:spcAft>
              <a:defRPr/>
            </a:pPr>
            <a:r>
              <a:rPr lang="en-GB" altLang="en-US" sz="1400" b="1" dirty="0">
                <a:solidFill>
                  <a:prstClr val="black"/>
                </a:solidFill>
              </a:rPr>
              <a:t>Ike </a:t>
            </a:r>
            <a:r>
              <a:rPr lang="en-GB" altLang="en-US" sz="1400" b="1" dirty="0" err="1">
                <a:solidFill>
                  <a:prstClr val="black"/>
                </a:solidFill>
              </a:rPr>
              <a:t>Pono</a:t>
            </a:r>
            <a:r>
              <a:rPr lang="en-GB" altLang="en-US" sz="1400" b="1" dirty="0">
                <a:solidFill>
                  <a:prstClr val="black"/>
                </a:solidFill>
              </a:rPr>
              <a:t> 1024x1024/15µm</a:t>
            </a:r>
            <a:endParaRPr lang="en-GB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8184232" y="5975500"/>
            <a:ext cx="1861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6468">
              <a:spcAft>
                <a:spcPts val="0"/>
              </a:spcAft>
              <a:defRPr/>
            </a:pPr>
            <a:r>
              <a:rPr lang="en-GB" altLang="en-US" sz="1400" b="1" dirty="0">
                <a:solidFill>
                  <a:prstClr val="black"/>
                </a:solidFill>
              </a:rPr>
              <a:t>IBEX</a:t>
            </a:r>
          </a:p>
          <a:p>
            <a:pPr defTabSz="536468">
              <a:spcAft>
                <a:spcPts val="0"/>
              </a:spcAft>
              <a:defRPr/>
            </a:pPr>
            <a:r>
              <a:rPr lang="en-GB" altLang="en-US" sz="1400" b="1" dirty="0">
                <a:solidFill>
                  <a:prstClr val="black"/>
                </a:solidFill>
              </a:rPr>
              <a:t> 2048x2048/15µm</a:t>
            </a:r>
            <a:endParaRPr lang="en-GB" sz="1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16799" t="25245" r="11886" b="17953"/>
          <a:stretch/>
        </p:blipFill>
        <p:spPr>
          <a:xfrm>
            <a:off x="10692461" y="3297947"/>
            <a:ext cx="1296144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C0A101-2210-EBE7-5FAC-1517038E3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GAIA detector considerations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24176B-5C36-B856-DDF2-0D747A62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4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2DEF21C1-5164-7552-3C9F-3AEA0A42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60547"/>
            <a:ext cx="11664950" cy="288032"/>
          </a:xfrm>
        </p:spPr>
        <p:txBody>
          <a:bodyPr lIns="121917" tIns="60958" rIns="121917" bIns="60958" anchor="t"/>
          <a:lstStyle/>
          <a:p>
            <a:pPr defTabSz="914354">
              <a:spcBef>
                <a:spcPts val="1000"/>
              </a:spcBef>
              <a:buFont typeface="Arial" panose="020B0604020202020204" pitchFamily="34" charset="0"/>
            </a:pPr>
            <a:r>
              <a:rPr lang="en-GB" sz="1000" b="1" spc="150" dirty="0">
                <a:solidFill>
                  <a:srgbClr val="E4002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Leonardo Detector Considerations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9978002-4922-F59A-9508-21140D654EB0}"/>
              </a:ext>
            </a:extLst>
          </p:cNvPr>
          <p:cNvSpPr/>
          <p:nvPr/>
        </p:nvSpPr>
        <p:spPr>
          <a:xfrm>
            <a:off x="3014230" y="631498"/>
            <a:ext cx="1656184" cy="4839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TDI Scan direction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E7D318-694C-4CE4-E605-CB95815C1524}"/>
              </a:ext>
            </a:extLst>
          </p:cNvPr>
          <p:cNvSpPr txBox="1"/>
          <p:nvPr/>
        </p:nvSpPr>
        <p:spPr>
          <a:xfrm>
            <a:off x="1022897" y="4185764"/>
            <a:ext cx="43785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Integration time up to few sec</a:t>
            </a:r>
          </a:p>
          <a:p>
            <a:r>
              <a:rPr lang="en-GB" sz="1400" dirty="0"/>
              <a:t>Readout 1 column per frame</a:t>
            </a:r>
          </a:p>
          <a:p>
            <a:endParaRPr lang="en-GB" sz="1400" dirty="0"/>
          </a:p>
          <a:p>
            <a:r>
              <a:rPr lang="en-GB" sz="1400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Flux range – mag. 6 down to mag. 20 (5E5 range)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Variable TDI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Radiation charge trapping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C5C44C-7BDF-D76C-F2C0-8BCA04370446}"/>
              </a:ext>
            </a:extLst>
          </p:cNvPr>
          <p:cNvGrpSpPr/>
          <p:nvPr/>
        </p:nvGrpSpPr>
        <p:grpSpPr>
          <a:xfrm>
            <a:off x="1209869" y="1099241"/>
            <a:ext cx="2722399" cy="2987278"/>
            <a:chOff x="421274" y="1536629"/>
            <a:chExt cx="2722399" cy="29872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2DEE47-92DA-403F-9632-14B4E803A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894" r="55790"/>
            <a:stretch/>
          </p:blipFill>
          <p:spPr>
            <a:xfrm>
              <a:off x="453643" y="1770840"/>
              <a:ext cx="2329544" cy="24726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0AF94B-AA8E-FEF1-BEB9-2FDAAEB1F91A}"/>
                </a:ext>
              </a:extLst>
            </p:cNvPr>
            <p:cNvSpPr txBox="1"/>
            <p:nvPr/>
          </p:nvSpPr>
          <p:spPr>
            <a:xfrm>
              <a:off x="421274" y="1536629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CCD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74554C0-395D-F460-D0F1-04718229849D}"/>
                </a:ext>
              </a:extLst>
            </p:cNvPr>
            <p:cNvCxnSpPr/>
            <p:nvPr/>
          </p:nvCxnSpPr>
          <p:spPr>
            <a:xfrm>
              <a:off x="2783187" y="1905961"/>
              <a:ext cx="0" cy="23375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7C2DB5B-2642-510D-8A93-B7EDA0F0F9B1}"/>
                </a:ext>
              </a:extLst>
            </p:cNvPr>
            <p:cNvSpPr txBox="1"/>
            <p:nvPr/>
          </p:nvSpPr>
          <p:spPr>
            <a:xfrm>
              <a:off x="2423593" y="4269991"/>
              <a:ext cx="7200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Read out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8DB7F1-70DF-3837-4F5B-A1BB6E5C171A}"/>
              </a:ext>
            </a:extLst>
          </p:cNvPr>
          <p:cNvGrpSpPr/>
          <p:nvPr/>
        </p:nvGrpSpPr>
        <p:grpSpPr>
          <a:xfrm>
            <a:off x="5735960" y="1066539"/>
            <a:ext cx="4789032" cy="2793233"/>
            <a:chOff x="5795551" y="1605456"/>
            <a:chExt cx="4789032" cy="27932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2DEE47-92DA-403F-9632-14B4E803A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894" r="55790"/>
            <a:stretch/>
          </p:blipFill>
          <p:spPr>
            <a:xfrm>
              <a:off x="5795551" y="1926000"/>
              <a:ext cx="2329544" cy="247268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2DEE47-92DA-403F-9632-14B4E803A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894" r="55790"/>
            <a:stretch/>
          </p:blipFill>
          <p:spPr>
            <a:xfrm>
              <a:off x="8255039" y="1926000"/>
              <a:ext cx="2329544" cy="2472689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8581617" y="2125348"/>
              <a:ext cx="1898468" cy="1554935"/>
              <a:chOff x="418011" y="2238103"/>
              <a:chExt cx="1898468" cy="1554935"/>
            </a:xfrm>
          </p:grpSpPr>
          <p:sp>
            <p:nvSpPr>
              <p:cNvPr id="21" name="5-Point Star 20"/>
              <p:cNvSpPr/>
              <p:nvPr/>
            </p:nvSpPr>
            <p:spPr>
              <a:xfrm>
                <a:off x="418011" y="2238103"/>
                <a:ext cx="269966" cy="248649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1295401" y="2852058"/>
                <a:ext cx="269966" cy="248649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2046513" y="3544389"/>
                <a:ext cx="269966" cy="248649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98674D-EF95-C6DE-5B12-152782097BE4}"/>
                </a:ext>
              </a:extLst>
            </p:cNvPr>
            <p:cNvSpPr txBox="1"/>
            <p:nvPr/>
          </p:nvSpPr>
          <p:spPr>
            <a:xfrm>
              <a:off x="5828637" y="1605456"/>
              <a:ext cx="1241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IR Detector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4429EC5-5B99-09CB-A9F0-B2BA00F01638}"/>
                </a:ext>
              </a:extLst>
            </p:cNvPr>
            <p:cNvGrpSpPr/>
            <p:nvPr/>
          </p:nvGrpSpPr>
          <p:grpSpPr>
            <a:xfrm>
              <a:off x="5922775" y="2125348"/>
              <a:ext cx="1898468" cy="1554935"/>
              <a:chOff x="418011" y="2238103"/>
              <a:chExt cx="1898468" cy="1554935"/>
            </a:xfrm>
          </p:grpSpPr>
          <p:sp>
            <p:nvSpPr>
              <p:cNvPr id="46" name="5-Point Star 20">
                <a:extLst>
                  <a:ext uri="{FF2B5EF4-FFF2-40B4-BE49-F238E27FC236}">
                    <a16:creationId xmlns:a16="http://schemas.microsoft.com/office/drawing/2014/main" id="{01282179-190E-80E1-BD50-F8AD3C0C17E9}"/>
                  </a:ext>
                </a:extLst>
              </p:cNvPr>
              <p:cNvSpPr/>
              <p:nvPr/>
            </p:nvSpPr>
            <p:spPr>
              <a:xfrm>
                <a:off x="418011" y="2238103"/>
                <a:ext cx="269966" cy="248649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5-Point Star 21">
                <a:extLst>
                  <a:ext uri="{FF2B5EF4-FFF2-40B4-BE49-F238E27FC236}">
                    <a16:creationId xmlns:a16="http://schemas.microsoft.com/office/drawing/2014/main" id="{4A5E9E92-EB71-EE50-E2D2-F8D6C8AADA87}"/>
                  </a:ext>
                </a:extLst>
              </p:cNvPr>
              <p:cNvSpPr/>
              <p:nvPr/>
            </p:nvSpPr>
            <p:spPr>
              <a:xfrm>
                <a:off x="1295401" y="2852058"/>
                <a:ext cx="269966" cy="248649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5-Point Star 22">
                <a:extLst>
                  <a:ext uri="{FF2B5EF4-FFF2-40B4-BE49-F238E27FC236}">
                    <a16:creationId xmlns:a16="http://schemas.microsoft.com/office/drawing/2014/main" id="{DA57D336-0411-4D81-49DF-C9621CCF7C16}"/>
                  </a:ext>
                </a:extLst>
              </p:cNvPr>
              <p:cNvSpPr/>
              <p:nvPr/>
            </p:nvSpPr>
            <p:spPr>
              <a:xfrm>
                <a:off x="2046513" y="3544389"/>
                <a:ext cx="269966" cy="248649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A12A0111-3F70-96AA-142D-9979757746F3}"/>
                </a:ext>
              </a:extLst>
            </p:cNvPr>
            <p:cNvSpPr/>
            <p:nvPr/>
          </p:nvSpPr>
          <p:spPr>
            <a:xfrm>
              <a:off x="8467392" y="1798606"/>
              <a:ext cx="269966" cy="17880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47BDDA1-002F-1060-B877-6A404036DEA0}"/>
                </a:ext>
              </a:extLst>
            </p:cNvPr>
            <p:cNvSpPr txBox="1"/>
            <p:nvPr/>
          </p:nvSpPr>
          <p:spPr>
            <a:xfrm>
              <a:off x="5907752" y="3801255"/>
              <a:ext cx="101528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Frame 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807BF08-0752-AD3C-951A-6A421DB1A1E4}"/>
                </a:ext>
              </a:extLst>
            </p:cNvPr>
            <p:cNvSpPr txBox="1"/>
            <p:nvPr/>
          </p:nvSpPr>
          <p:spPr>
            <a:xfrm>
              <a:off x="8389581" y="3801255"/>
              <a:ext cx="133939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Frame N + 1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D00534-40C4-5F98-5129-AA1266CF8D1C}"/>
                </a:ext>
              </a:extLst>
            </p:cNvPr>
            <p:cNvSpPr txBox="1"/>
            <p:nvPr/>
          </p:nvSpPr>
          <p:spPr>
            <a:xfrm>
              <a:off x="8745039" y="1699050"/>
              <a:ext cx="16979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Star field shifted by 1 pixel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C1BA6FC-A8DC-A4EA-018C-6F1066B8BB41}"/>
              </a:ext>
            </a:extLst>
          </p:cNvPr>
          <p:cNvSpPr txBox="1"/>
          <p:nvPr/>
        </p:nvSpPr>
        <p:spPr>
          <a:xfrm>
            <a:off x="6123958" y="4007706"/>
            <a:ext cx="3909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Integration time up to few </a:t>
            </a:r>
            <a:r>
              <a:rPr lang="en-GB" sz="1400" dirty="0">
                <a:solidFill>
                  <a:srgbClr val="FF0000"/>
                </a:solidFill>
              </a:rPr>
              <a:t>msec</a:t>
            </a:r>
          </a:p>
          <a:p>
            <a:r>
              <a:rPr lang="en-GB" sz="1400" dirty="0"/>
              <a:t>Readout whole frame </a:t>
            </a:r>
          </a:p>
          <a:p>
            <a:r>
              <a:rPr lang="en-GB" sz="1400" dirty="0"/>
              <a:t>Pseudo TDI by off chip processing</a:t>
            </a:r>
          </a:p>
          <a:p>
            <a:endParaRPr lang="en-GB" sz="1400" dirty="0"/>
          </a:p>
          <a:p>
            <a:r>
              <a:rPr lang="en-GB" sz="1400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Flux range – mag 6 down to mag 20 or 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Variable integration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Signal to noise for few msec integration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Need to detect signal photons</a:t>
            </a:r>
          </a:p>
        </p:txBody>
      </p:sp>
    </p:spTree>
    <p:extLst>
      <p:ext uri="{BB962C8B-B14F-4D97-AF65-F5344CB8AC3E}">
        <p14:creationId xmlns:p14="http://schemas.microsoft.com/office/powerpoint/2010/main" val="375856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D93F35D-932F-16FD-68EE-031804BBAE2E}"/>
              </a:ext>
            </a:extLst>
          </p:cNvPr>
          <p:cNvGrpSpPr/>
          <p:nvPr/>
        </p:nvGrpSpPr>
        <p:grpSpPr>
          <a:xfrm>
            <a:off x="767408" y="618038"/>
            <a:ext cx="9904249" cy="5979415"/>
            <a:chOff x="385854" y="440668"/>
            <a:chExt cx="10285803" cy="6231443"/>
          </a:xfrm>
        </p:grpSpPr>
        <p:sp>
          <p:nvSpPr>
            <p:cNvPr id="5" name="Rectangle 4"/>
            <p:cNvSpPr/>
            <p:nvPr/>
          </p:nvSpPr>
          <p:spPr>
            <a:xfrm>
              <a:off x="1919536" y="440668"/>
              <a:ext cx="2736304" cy="62286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07568" y="728700"/>
              <a:ext cx="1584176" cy="56886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576" y="804900"/>
              <a:ext cx="1440160" cy="553623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15580" y="829891"/>
              <a:ext cx="1368152" cy="5466407"/>
            </a:xfrm>
            <a:prstGeom prst="rect">
              <a:avLst/>
            </a:prstGeom>
            <a:pattFill prst="pct20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85800" y="466247"/>
              <a:ext cx="15841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Silicon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1425" y="6364334"/>
              <a:ext cx="1872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FF00"/>
                  </a:solidFill>
                </a:rPr>
                <a:t>Common contact</a:t>
              </a:r>
            </a:p>
          </p:txBody>
        </p: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H="1" flipV="1">
              <a:off x="3801308" y="6341133"/>
              <a:ext cx="433083" cy="9940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60036" y="2852937"/>
              <a:ext cx="1323697" cy="6094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BD6B36"/>
                  </a:solidFill>
                </a:rPr>
                <a:t>MCT</a:t>
              </a:r>
            </a:p>
            <a:p>
              <a:pPr algn="ctr"/>
              <a:r>
                <a:rPr lang="en-GB" sz="1600" b="1" dirty="0">
                  <a:solidFill>
                    <a:srgbClr val="BD6B36"/>
                  </a:solidFill>
                </a:rPr>
                <a:t>APD array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27241" y="534844"/>
              <a:ext cx="3744416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Gaia-NIR hybrid architecture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Latest view on sub-module architecture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(Assume 3ms TDI dwell time)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	For 2048 pixels across-scan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	No. of outputs: 16 at 5MHz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b="1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87937" y="2473298"/>
              <a:ext cx="381642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/>
                <a:t>Analogue readout (1 frame per TDI shift)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667857" y="2534853"/>
              <a:ext cx="720080" cy="15388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50473" y="845135"/>
              <a:ext cx="87927" cy="5419087"/>
            </a:xfrm>
            <a:prstGeom prst="rect">
              <a:avLst/>
            </a:prstGeom>
            <a:solidFill>
              <a:srgbClr val="BD6B3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80849" y="859223"/>
              <a:ext cx="1341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/>
                <a:t>Over-range detector pixels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/>
                <a:t>(4 pixels)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2468777" y="1480753"/>
              <a:ext cx="371731" cy="2393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ight Arrow 1"/>
            <p:cNvSpPr/>
            <p:nvPr/>
          </p:nvSpPr>
          <p:spPr>
            <a:xfrm>
              <a:off x="385854" y="3101945"/>
              <a:ext cx="1413709" cy="43204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458177" y="4779522"/>
              <a:ext cx="1214956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408357" y="4827213"/>
              <a:ext cx="1341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/>
                <a:t>100 pixels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/>
                <a:t>tbc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F341E5-6B05-3522-47E3-E8C26F833182}"/>
                </a:ext>
              </a:extLst>
            </p:cNvPr>
            <p:cNvSpPr/>
            <p:nvPr/>
          </p:nvSpPr>
          <p:spPr>
            <a:xfrm>
              <a:off x="4440949" y="5920694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613052-0F43-B1C1-2CC0-00B50074F0CF}"/>
                </a:ext>
              </a:extLst>
            </p:cNvPr>
            <p:cNvSpPr/>
            <p:nvPr/>
          </p:nvSpPr>
          <p:spPr>
            <a:xfrm>
              <a:off x="4440949" y="5535725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D7A665-AC8E-8C26-4EF3-B85CBDEF6C64}"/>
                </a:ext>
              </a:extLst>
            </p:cNvPr>
            <p:cNvSpPr/>
            <p:nvPr/>
          </p:nvSpPr>
          <p:spPr>
            <a:xfrm>
              <a:off x="4440949" y="5162978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22AC9C5-F614-B278-A8EF-3C4B17B29758}"/>
                </a:ext>
              </a:extLst>
            </p:cNvPr>
            <p:cNvSpPr/>
            <p:nvPr/>
          </p:nvSpPr>
          <p:spPr>
            <a:xfrm>
              <a:off x="4440949" y="4778009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900CC9-AF08-2810-61ED-DB2169A8A1F2}"/>
                </a:ext>
              </a:extLst>
            </p:cNvPr>
            <p:cNvSpPr/>
            <p:nvPr/>
          </p:nvSpPr>
          <p:spPr>
            <a:xfrm>
              <a:off x="4440949" y="4405262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241A26-5DB6-38EA-7912-35EBA1736B54}"/>
                </a:ext>
              </a:extLst>
            </p:cNvPr>
            <p:cNvSpPr/>
            <p:nvPr/>
          </p:nvSpPr>
          <p:spPr>
            <a:xfrm>
              <a:off x="4440949" y="4020293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24F243-2B6A-52E5-30CB-A8147CA66122}"/>
                </a:ext>
              </a:extLst>
            </p:cNvPr>
            <p:cNvSpPr/>
            <p:nvPr/>
          </p:nvSpPr>
          <p:spPr>
            <a:xfrm>
              <a:off x="4440949" y="3647546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5527CD-73D4-1354-FC4D-CB37808077BC}"/>
                </a:ext>
              </a:extLst>
            </p:cNvPr>
            <p:cNvSpPr/>
            <p:nvPr/>
          </p:nvSpPr>
          <p:spPr>
            <a:xfrm>
              <a:off x="4440949" y="3262577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523B3F-F347-5060-EE60-26DE3D844D87}"/>
                </a:ext>
              </a:extLst>
            </p:cNvPr>
            <p:cNvSpPr/>
            <p:nvPr/>
          </p:nvSpPr>
          <p:spPr>
            <a:xfrm>
              <a:off x="4440949" y="2889830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179BDA-848C-FB33-19A2-B71BE55966CF}"/>
                </a:ext>
              </a:extLst>
            </p:cNvPr>
            <p:cNvSpPr/>
            <p:nvPr/>
          </p:nvSpPr>
          <p:spPr>
            <a:xfrm>
              <a:off x="4440949" y="2504861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33976D-9E0F-2915-C930-50889048D6E4}"/>
                </a:ext>
              </a:extLst>
            </p:cNvPr>
            <p:cNvSpPr/>
            <p:nvPr/>
          </p:nvSpPr>
          <p:spPr>
            <a:xfrm>
              <a:off x="4440949" y="2132114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3C7C78-F709-5C33-0200-507E2A3DCB6F}"/>
                </a:ext>
              </a:extLst>
            </p:cNvPr>
            <p:cNvSpPr/>
            <p:nvPr/>
          </p:nvSpPr>
          <p:spPr>
            <a:xfrm>
              <a:off x="4440949" y="1747145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A47B00-9098-A8E9-FD1A-CF798904B732}"/>
                </a:ext>
              </a:extLst>
            </p:cNvPr>
            <p:cNvSpPr/>
            <p:nvPr/>
          </p:nvSpPr>
          <p:spPr>
            <a:xfrm>
              <a:off x="4440949" y="1321230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DD0CCF-5F6F-42B6-36B2-779DB42A17AA}"/>
                </a:ext>
              </a:extLst>
            </p:cNvPr>
            <p:cNvSpPr/>
            <p:nvPr/>
          </p:nvSpPr>
          <p:spPr>
            <a:xfrm>
              <a:off x="4440949" y="936261"/>
              <a:ext cx="144016" cy="19312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478EC9C-619F-9F90-DA03-3A166587BB62}"/>
                </a:ext>
              </a:extLst>
            </p:cNvPr>
            <p:cNvCxnSpPr/>
            <p:nvPr/>
          </p:nvCxnSpPr>
          <p:spPr>
            <a:xfrm flipH="1">
              <a:off x="3777657" y="6021288"/>
              <a:ext cx="663293" cy="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5E863C-5BA3-F8C5-D666-5B4D7E08BB6F}"/>
                </a:ext>
              </a:extLst>
            </p:cNvPr>
            <p:cNvSpPr/>
            <p:nvPr/>
          </p:nvSpPr>
          <p:spPr>
            <a:xfrm>
              <a:off x="2331981" y="5875619"/>
              <a:ext cx="1341152" cy="3886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C13266-B1B9-724F-8D1C-2C6BD107B82B}"/>
                </a:ext>
              </a:extLst>
            </p:cNvPr>
            <p:cNvCxnSpPr/>
            <p:nvPr/>
          </p:nvCxnSpPr>
          <p:spPr>
            <a:xfrm flipH="1">
              <a:off x="3796148" y="5632685"/>
              <a:ext cx="663293" cy="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2EA658-1EFD-C623-1A98-FE5CB5CCF4C7}"/>
                </a:ext>
              </a:extLst>
            </p:cNvPr>
            <p:cNvSpPr/>
            <p:nvPr/>
          </p:nvSpPr>
          <p:spPr>
            <a:xfrm>
              <a:off x="2331981" y="5487016"/>
              <a:ext cx="1341152" cy="3886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771AD3A-230A-9148-F5F9-6C97138FFD36}"/>
                </a:ext>
              </a:extLst>
            </p:cNvPr>
            <p:cNvGrpSpPr/>
            <p:nvPr/>
          </p:nvGrpSpPr>
          <p:grpSpPr>
            <a:xfrm>
              <a:off x="2351308" y="2820202"/>
              <a:ext cx="7750051" cy="3614809"/>
              <a:chOff x="827307" y="2820201"/>
              <a:chExt cx="7750051" cy="361480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3B2E245-C498-E7B8-0098-6D2DBEB78CFF}"/>
                  </a:ext>
                </a:extLst>
              </p:cNvPr>
              <p:cNvSpPr/>
              <p:nvPr/>
            </p:nvSpPr>
            <p:spPr>
              <a:xfrm>
                <a:off x="3805723" y="2820201"/>
                <a:ext cx="477163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Over-range detector block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4A1C8A1-C9D5-DBFB-3882-64599CDB1B85}"/>
                  </a:ext>
                </a:extLst>
              </p:cNvPr>
              <p:cNvSpPr/>
              <p:nvPr/>
            </p:nvSpPr>
            <p:spPr>
              <a:xfrm>
                <a:off x="4385608" y="5777081"/>
                <a:ext cx="368813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eaLnBrk="0" hangingPunct="0"/>
                <a:r>
                  <a:rPr lang="en-GB" sz="1200" b="1" dirty="0"/>
                  <a:t>10µs   50µs  250µs  1ms    Full integration time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847E9BF-98D2-3FBF-755C-82E9EE2FDA30}"/>
                  </a:ext>
                </a:extLst>
              </p:cNvPr>
              <p:cNvSpPr/>
              <p:nvPr/>
            </p:nvSpPr>
            <p:spPr>
              <a:xfrm>
                <a:off x="4936198" y="3373657"/>
                <a:ext cx="288032" cy="2880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1A87417-2F85-4473-CE23-8946DF7144B0}"/>
                  </a:ext>
                </a:extLst>
              </p:cNvPr>
              <p:cNvSpPr/>
              <p:nvPr/>
            </p:nvSpPr>
            <p:spPr>
              <a:xfrm>
                <a:off x="4936198" y="3668394"/>
                <a:ext cx="288032" cy="2880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646E6B0-488A-DBFB-7AF8-521F482D77B8}"/>
                  </a:ext>
                </a:extLst>
              </p:cNvPr>
              <p:cNvSpPr/>
              <p:nvPr/>
            </p:nvSpPr>
            <p:spPr>
              <a:xfrm>
                <a:off x="4936198" y="3948751"/>
                <a:ext cx="288032" cy="2880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BC560C4-5724-3858-F565-93AECECF2DA8}"/>
                  </a:ext>
                </a:extLst>
              </p:cNvPr>
              <p:cNvSpPr/>
              <p:nvPr/>
            </p:nvSpPr>
            <p:spPr>
              <a:xfrm>
                <a:off x="4936198" y="4242146"/>
                <a:ext cx="288032" cy="2880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C7EFF1B-436C-451E-CB79-5F0FA1C48F2D}"/>
                  </a:ext>
                </a:extLst>
              </p:cNvPr>
              <p:cNvSpPr/>
              <p:nvPr/>
            </p:nvSpPr>
            <p:spPr>
              <a:xfrm>
                <a:off x="4936198" y="4514827"/>
                <a:ext cx="288032" cy="2880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96C634-4720-0E45-C9E8-39F6A8462F23}"/>
                  </a:ext>
                </a:extLst>
              </p:cNvPr>
              <p:cNvSpPr/>
              <p:nvPr/>
            </p:nvSpPr>
            <p:spPr>
              <a:xfrm>
                <a:off x="4936198" y="4814125"/>
                <a:ext cx="288032" cy="2880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197B998-AF2F-F175-7FD9-65CAA750CD3B}"/>
                  </a:ext>
                </a:extLst>
              </p:cNvPr>
              <p:cNvSpPr/>
              <p:nvPr/>
            </p:nvSpPr>
            <p:spPr>
              <a:xfrm>
                <a:off x="4936198" y="5104095"/>
                <a:ext cx="288032" cy="2880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86B5D6D-D069-5953-9DC0-93A56DCA6679}"/>
                  </a:ext>
                </a:extLst>
              </p:cNvPr>
              <p:cNvGrpSpPr/>
              <p:nvPr/>
            </p:nvGrpSpPr>
            <p:grpSpPr>
              <a:xfrm>
                <a:off x="5232614" y="3373657"/>
                <a:ext cx="288032" cy="2018470"/>
                <a:chOff x="4292352" y="1269243"/>
                <a:chExt cx="288032" cy="2018470"/>
              </a:xfrm>
              <a:solidFill>
                <a:srgbClr val="FFFF00"/>
              </a:solidFill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46AB8B8-44A3-9E1D-4ABF-CCE65C6D65A3}"/>
                    </a:ext>
                  </a:extLst>
                </p:cNvPr>
                <p:cNvSpPr/>
                <p:nvPr/>
              </p:nvSpPr>
              <p:spPr>
                <a:xfrm>
                  <a:off x="4292352" y="1269243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872E7E2-A8CF-22CE-8E4C-E0B7FE55AFF9}"/>
                    </a:ext>
                  </a:extLst>
                </p:cNvPr>
                <p:cNvSpPr/>
                <p:nvPr/>
              </p:nvSpPr>
              <p:spPr>
                <a:xfrm>
                  <a:off x="4292352" y="1563980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1938FBA-D12C-F1A3-D8A0-CB0334F49961}"/>
                    </a:ext>
                  </a:extLst>
                </p:cNvPr>
                <p:cNvSpPr/>
                <p:nvPr/>
              </p:nvSpPr>
              <p:spPr>
                <a:xfrm>
                  <a:off x="4292352" y="1844337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871A482-E49F-B886-E7A9-08F0F0A5381D}"/>
                    </a:ext>
                  </a:extLst>
                </p:cNvPr>
                <p:cNvSpPr/>
                <p:nvPr/>
              </p:nvSpPr>
              <p:spPr>
                <a:xfrm>
                  <a:off x="4292352" y="2137732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F1BBE8D-630D-6008-6201-FB17009CE7F8}"/>
                    </a:ext>
                  </a:extLst>
                </p:cNvPr>
                <p:cNvSpPr/>
                <p:nvPr/>
              </p:nvSpPr>
              <p:spPr>
                <a:xfrm>
                  <a:off x="4292352" y="2410413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50E1297-8236-F431-4688-68C6E82F5438}"/>
                    </a:ext>
                  </a:extLst>
                </p:cNvPr>
                <p:cNvSpPr/>
                <p:nvPr/>
              </p:nvSpPr>
              <p:spPr>
                <a:xfrm>
                  <a:off x="4292352" y="2709711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7100B7C-65F7-9CEB-E48C-7F5EC124A219}"/>
                    </a:ext>
                  </a:extLst>
                </p:cNvPr>
                <p:cNvSpPr/>
                <p:nvPr/>
              </p:nvSpPr>
              <p:spPr>
                <a:xfrm>
                  <a:off x="4292352" y="2999681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BF76A4A-A9C7-1393-54FC-CDF5802A3B41}"/>
                  </a:ext>
                </a:extLst>
              </p:cNvPr>
              <p:cNvGrpSpPr/>
              <p:nvPr/>
            </p:nvGrpSpPr>
            <p:grpSpPr>
              <a:xfrm>
                <a:off x="5532085" y="3373657"/>
                <a:ext cx="288032" cy="2018470"/>
                <a:chOff x="4292352" y="1269243"/>
                <a:chExt cx="288032" cy="2018470"/>
              </a:xfrm>
              <a:solidFill>
                <a:srgbClr val="00CC00"/>
              </a:solidFill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A1E99C9-C6E3-EFDB-0C8A-7F5A497466E1}"/>
                    </a:ext>
                  </a:extLst>
                </p:cNvPr>
                <p:cNvSpPr/>
                <p:nvPr/>
              </p:nvSpPr>
              <p:spPr>
                <a:xfrm>
                  <a:off x="4292352" y="1269243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3A35F7E-3E7B-3545-B0E6-8951F1DE7C8C}"/>
                    </a:ext>
                  </a:extLst>
                </p:cNvPr>
                <p:cNvSpPr/>
                <p:nvPr/>
              </p:nvSpPr>
              <p:spPr>
                <a:xfrm>
                  <a:off x="4292352" y="1563980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D550F3B-11B6-A462-C1A5-A95BFE124E8C}"/>
                    </a:ext>
                  </a:extLst>
                </p:cNvPr>
                <p:cNvSpPr/>
                <p:nvPr/>
              </p:nvSpPr>
              <p:spPr>
                <a:xfrm>
                  <a:off x="4292352" y="1844337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6D73413-81F5-A90D-EA49-242140D14A51}"/>
                    </a:ext>
                  </a:extLst>
                </p:cNvPr>
                <p:cNvSpPr/>
                <p:nvPr/>
              </p:nvSpPr>
              <p:spPr>
                <a:xfrm>
                  <a:off x="4292352" y="2137732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C329FA9-021C-58EC-629E-4CB09D6B4014}"/>
                    </a:ext>
                  </a:extLst>
                </p:cNvPr>
                <p:cNvSpPr/>
                <p:nvPr/>
              </p:nvSpPr>
              <p:spPr>
                <a:xfrm>
                  <a:off x="4292352" y="2410413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A441765-48E6-E9E1-E38D-8B7E2838472A}"/>
                    </a:ext>
                  </a:extLst>
                </p:cNvPr>
                <p:cNvSpPr/>
                <p:nvPr/>
              </p:nvSpPr>
              <p:spPr>
                <a:xfrm>
                  <a:off x="4292352" y="2709711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ACAB695-B402-28BC-1FA4-00593E59DD14}"/>
                    </a:ext>
                  </a:extLst>
                </p:cNvPr>
                <p:cNvSpPr/>
                <p:nvPr/>
              </p:nvSpPr>
              <p:spPr>
                <a:xfrm>
                  <a:off x="4292352" y="2999681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D62C48A-A988-0478-918C-866989E7642D}"/>
                  </a:ext>
                </a:extLst>
              </p:cNvPr>
              <p:cNvGrpSpPr/>
              <p:nvPr/>
            </p:nvGrpSpPr>
            <p:grpSpPr>
              <a:xfrm>
                <a:off x="5828501" y="3373657"/>
                <a:ext cx="288032" cy="2018470"/>
                <a:chOff x="4292352" y="1269243"/>
                <a:chExt cx="288032" cy="2018470"/>
              </a:xfrm>
              <a:solidFill>
                <a:srgbClr val="E61E0F"/>
              </a:solidFill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4ACFA89-EDE3-EC9B-C94D-E0B79B6343B0}"/>
                    </a:ext>
                  </a:extLst>
                </p:cNvPr>
                <p:cNvSpPr/>
                <p:nvPr/>
              </p:nvSpPr>
              <p:spPr>
                <a:xfrm>
                  <a:off x="4292352" y="1269243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FDB758B-47C5-7A10-68B2-CF958D74DF1F}"/>
                    </a:ext>
                  </a:extLst>
                </p:cNvPr>
                <p:cNvSpPr/>
                <p:nvPr/>
              </p:nvSpPr>
              <p:spPr>
                <a:xfrm>
                  <a:off x="4292352" y="1563980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1004A61E-5E24-934A-35F1-B1E9DC9A437B}"/>
                    </a:ext>
                  </a:extLst>
                </p:cNvPr>
                <p:cNvSpPr/>
                <p:nvPr/>
              </p:nvSpPr>
              <p:spPr>
                <a:xfrm>
                  <a:off x="4292352" y="1844337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EB6846D-6016-D35A-BC40-256DD0E85E61}"/>
                    </a:ext>
                  </a:extLst>
                </p:cNvPr>
                <p:cNvSpPr/>
                <p:nvPr/>
              </p:nvSpPr>
              <p:spPr>
                <a:xfrm>
                  <a:off x="4292352" y="2137732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8B70061-8669-4B4F-A514-973AA4EB4A22}"/>
                    </a:ext>
                  </a:extLst>
                </p:cNvPr>
                <p:cNvSpPr/>
                <p:nvPr/>
              </p:nvSpPr>
              <p:spPr>
                <a:xfrm>
                  <a:off x="4292352" y="2410413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92F7CDF4-F322-E206-BCCD-F0E75B0251FA}"/>
                    </a:ext>
                  </a:extLst>
                </p:cNvPr>
                <p:cNvSpPr/>
                <p:nvPr/>
              </p:nvSpPr>
              <p:spPr>
                <a:xfrm>
                  <a:off x="4292352" y="2709711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0BAB60C-4E9D-930B-0DF0-AC2FCA718716}"/>
                    </a:ext>
                  </a:extLst>
                </p:cNvPr>
                <p:cNvSpPr/>
                <p:nvPr/>
              </p:nvSpPr>
              <p:spPr>
                <a:xfrm>
                  <a:off x="4292352" y="2999681"/>
                  <a:ext cx="288032" cy="288032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1F5DE82B-F495-223D-7D7E-0A79B721017B}"/>
                  </a:ext>
                </a:extLst>
              </p:cNvPr>
              <p:cNvCxnSpPr>
                <a:endCxn id="48" idx="2"/>
              </p:cNvCxnSpPr>
              <p:nvPr/>
            </p:nvCxnSpPr>
            <p:spPr>
              <a:xfrm flipV="1">
                <a:off x="4880309" y="5392127"/>
                <a:ext cx="199905" cy="3849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B4F0C672-CE43-1141-75FD-4DC774C00E0B}"/>
                  </a:ext>
                </a:extLst>
              </p:cNvPr>
              <p:cNvCxnSpPr>
                <a:endCxn id="56" idx="2"/>
              </p:cNvCxnSpPr>
              <p:nvPr/>
            </p:nvCxnSpPr>
            <p:spPr>
              <a:xfrm flipV="1">
                <a:off x="5315345" y="5392127"/>
                <a:ext cx="61285" cy="3633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CE0556DB-CABE-42D2-55C8-9003F966B350}"/>
                  </a:ext>
                </a:extLst>
              </p:cNvPr>
              <p:cNvCxnSpPr/>
              <p:nvPr/>
            </p:nvCxnSpPr>
            <p:spPr>
              <a:xfrm flipH="1" flipV="1">
                <a:off x="5656765" y="5415747"/>
                <a:ext cx="77240" cy="3397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88E36484-119D-DC49-C7E8-2B4FA339B00A}"/>
                  </a:ext>
                </a:extLst>
              </p:cNvPr>
              <p:cNvCxnSpPr/>
              <p:nvPr/>
            </p:nvCxnSpPr>
            <p:spPr>
              <a:xfrm flipH="1" flipV="1">
                <a:off x="5969137" y="5393822"/>
                <a:ext cx="155780" cy="3572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76469C2-B074-4081-17ED-9F5B4180F907}"/>
                  </a:ext>
                </a:extLst>
              </p:cNvPr>
              <p:cNvGrpSpPr/>
              <p:nvPr/>
            </p:nvGrpSpPr>
            <p:grpSpPr>
              <a:xfrm>
                <a:off x="6118872" y="3373657"/>
                <a:ext cx="1180335" cy="2018470"/>
                <a:chOff x="5195311" y="1268760"/>
                <a:chExt cx="1180335" cy="201847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04AC30B1-CB09-3644-913D-7B254EF1D291}"/>
                    </a:ext>
                  </a:extLst>
                </p:cNvPr>
                <p:cNvSpPr/>
                <p:nvPr/>
              </p:nvSpPr>
              <p:spPr>
                <a:xfrm>
                  <a:off x="5195311" y="1268760"/>
                  <a:ext cx="288032" cy="288032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2C7660F-440C-0631-0AE7-561FD2CFF08D}"/>
                    </a:ext>
                  </a:extLst>
                </p:cNvPr>
                <p:cNvSpPr/>
                <p:nvPr/>
              </p:nvSpPr>
              <p:spPr>
                <a:xfrm>
                  <a:off x="5195311" y="1563497"/>
                  <a:ext cx="288032" cy="288032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F0512850-B1C2-7ABC-05E3-34A07D5D6D9E}"/>
                    </a:ext>
                  </a:extLst>
                </p:cNvPr>
                <p:cNvSpPr/>
                <p:nvPr/>
              </p:nvSpPr>
              <p:spPr>
                <a:xfrm>
                  <a:off x="5195311" y="1843854"/>
                  <a:ext cx="288032" cy="288032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626DE533-AA52-48B3-C1DA-DB6F1B5AC7ED}"/>
                    </a:ext>
                  </a:extLst>
                </p:cNvPr>
                <p:cNvSpPr/>
                <p:nvPr/>
              </p:nvSpPr>
              <p:spPr>
                <a:xfrm>
                  <a:off x="5195311" y="2137249"/>
                  <a:ext cx="288032" cy="288032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97A0E2DC-16FA-9EE2-1A59-90B501F3A0CC}"/>
                    </a:ext>
                  </a:extLst>
                </p:cNvPr>
                <p:cNvSpPr/>
                <p:nvPr/>
              </p:nvSpPr>
              <p:spPr>
                <a:xfrm>
                  <a:off x="5195311" y="2409930"/>
                  <a:ext cx="288032" cy="288032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DF2923B-7A06-EC1D-104B-22E85047DF57}"/>
                    </a:ext>
                  </a:extLst>
                </p:cNvPr>
                <p:cNvSpPr/>
                <p:nvPr/>
              </p:nvSpPr>
              <p:spPr>
                <a:xfrm>
                  <a:off x="5195311" y="2709228"/>
                  <a:ext cx="288032" cy="288032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C589096-A7FF-D87B-12FF-3E0C53767205}"/>
                    </a:ext>
                  </a:extLst>
                </p:cNvPr>
                <p:cNvSpPr/>
                <p:nvPr/>
              </p:nvSpPr>
              <p:spPr>
                <a:xfrm>
                  <a:off x="5195311" y="2999198"/>
                  <a:ext cx="288032" cy="288032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7311DFE4-56A3-4DEC-906A-384AED06FB1F}"/>
                    </a:ext>
                  </a:extLst>
                </p:cNvPr>
                <p:cNvGrpSpPr/>
                <p:nvPr/>
              </p:nvGrpSpPr>
              <p:grpSpPr>
                <a:xfrm>
                  <a:off x="5491727" y="1268760"/>
                  <a:ext cx="288032" cy="2018470"/>
                  <a:chOff x="4292352" y="1269243"/>
                  <a:chExt cx="288032" cy="2018470"/>
                </a:xfrm>
                <a:no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4CD23505-5F39-D976-58B0-6799608A8AB4}"/>
                      </a:ext>
                    </a:extLst>
                  </p:cNvPr>
                  <p:cNvSpPr/>
                  <p:nvPr/>
                </p:nvSpPr>
                <p:spPr>
                  <a:xfrm>
                    <a:off x="4292352" y="1269243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776C1D22-C592-9EAC-6B08-58086DAB70D2}"/>
                      </a:ext>
                    </a:extLst>
                  </p:cNvPr>
                  <p:cNvSpPr/>
                  <p:nvPr/>
                </p:nvSpPr>
                <p:spPr>
                  <a:xfrm>
                    <a:off x="4292352" y="1563980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A629265C-5FB9-370E-0309-595236663956}"/>
                      </a:ext>
                    </a:extLst>
                  </p:cNvPr>
                  <p:cNvSpPr/>
                  <p:nvPr/>
                </p:nvSpPr>
                <p:spPr>
                  <a:xfrm>
                    <a:off x="4292352" y="1844337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301ECB24-15EC-7EDD-1933-5DD178513A30}"/>
                      </a:ext>
                    </a:extLst>
                  </p:cNvPr>
                  <p:cNvSpPr/>
                  <p:nvPr/>
                </p:nvSpPr>
                <p:spPr>
                  <a:xfrm>
                    <a:off x="4292352" y="2137732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ACF1917-BE21-8B65-52AE-64D504853288}"/>
                      </a:ext>
                    </a:extLst>
                  </p:cNvPr>
                  <p:cNvSpPr/>
                  <p:nvPr/>
                </p:nvSpPr>
                <p:spPr>
                  <a:xfrm>
                    <a:off x="4292352" y="2410413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AF1A3C8A-3FB2-9184-BD1A-989C556F12E9}"/>
                      </a:ext>
                    </a:extLst>
                  </p:cNvPr>
                  <p:cNvSpPr/>
                  <p:nvPr/>
                </p:nvSpPr>
                <p:spPr>
                  <a:xfrm>
                    <a:off x="4292352" y="2709711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AC0B9BE2-D08B-AD2D-58E0-20D3E54DCD18}"/>
                      </a:ext>
                    </a:extLst>
                  </p:cNvPr>
                  <p:cNvSpPr/>
                  <p:nvPr/>
                </p:nvSpPr>
                <p:spPr>
                  <a:xfrm>
                    <a:off x="4292352" y="2999681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96E4A76C-1C15-EFBC-6999-D9D586DE38DF}"/>
                    </a:ext>
                  </a:extLst>
                </p:cNvPr>
                <p:cNvGrpSpPr/>
                <p:nvPr/>
              </p:nvGrpSpPr>
              <p:grpSpPr>
                <a:xfrm>
                  <a:off x="5791198" y="1268760"/>
                  <a:ext cx="288032" cy="2018470"/>
                  <a:chOff x="4292352" y="1269243"/>
                  <a:chExt cx="288032" cy="2018470"/>
                </a:xfrm>
                <a:no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5AB0F7FF-FA65-B7AD-4A95-A0490B7AF617}"/>
                      </a:ext>
                    </a:extLst>
                  </p:cNvPr>
                  <p:cNvSpPr/>
                  <p:nvPr/>
                </p:nvSpPr>
                <p:spPr>
                  <a:xfrm>
                    <a:off x="4292352" y="1269243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6BB21172-7F49-6D9C-391F-02F279D2499B}"/>
                      </a:ext>
                    </a:extLst>
                  </p:cNvPr>
                  <p:cNvSpPr/>
                  <p:nvPr/>
                </p:nvSpPr>
                <p:spPr>
                  <a:xfrm>
                    <a:off x="4292352" y="1563980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E379582D-F538-9933-3DA6-F084734B5EA2}"/>
                      </a:ext>
                    </a:extLst>
                  </p:cNvPr>
                  <p:cNvSpPr/>
                  <p:nvPr/>
                </p:nvSpPr>
                <p:spPr>
                  <a:xfrm>
                    <a:off x="4292352" y="1844337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ABBA6025-33CD-FEE5-CF16-70B58B1DAA6B}"/>
                      </a:ext>
                    </a:extLst>
                  </p:cNvPr>
                  <p:cNvSpPr/>
                  <p:nvPr/>
                </p:nvSpPr>
                <p:spPr>
                  <a:xfrm>
                    <a:off x="4292352" y="2137732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15EEB9E8-8760-97B1-E262-D6DAF51A98DC}"/>
                      </a:ext>
                    </a:extLst>
                  </p:cNvPr>
                  <p:cNvSpPr/>
                  <p:nvPr/>
                </p:nvSpPr>
                <p:spPr>
                  <a:xfrm>
                    <a:off x="4292352" y="2410413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1109DFE-D6B0-C0B5-8F66-447B679757A2}"/>
                      </a:ext>
                    </a:extLst>
                  </p:cNvPr>
                  <p:cNvSpPr/>
                  <p:nvPr/>
                </p:nvSpPr>
                <p:spPr>
                  <a:xfrm>
                    <a:off x="4292352" y="2709711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1D1A8BEC-A1A9-E6F9-3555-05CFF729C7C2}"/>
                      </a:ext>
                    </a:extLst>
                  </p:cNvPr>
                  <p:cNvSpPr/>
                  <p:nvPr/>
                </p:nvSpPr>
                <p:spPr>
                  <a:xfrm>
                    <a:off x="4292352" y="2999681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41767CAB-829D-28D5-77C9-1EFD4A711B98}"/>
                    </a:ext>
                  </a:extLst>
                </p:cNvPr>
                <p:cNvGrpSpPr/>
                <p:nvPr/>
              </p:nvGrpSpPr>
              <p:grpSpPr>
                <a:xfrm>
                  <a:off x="6087614" y="1268760"/>
                  <a:ext cx="288032" cy="2018470"/>
                  <a:chOff x="4292352" y="1269243"/>
                  <a:chExt cx="288032" cy="2018470"/>
                </a:xfrm>
                <a:noFill/>
              </p:grpSpPr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1F86BD8C-CF5D-E37F-0DAD-D0F798DA94A7}"/>
                      </a:ext>
                    </a:extLst>
                  </p:cNvPr>
                  <p:cNvSpPr/>
                  <p:nvPr/>
                </p:nvSpPr>
                <p:spPr>
                  <a:xfrm>
                    <a:off x="4292352" y="1269243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6EFC7D44-0DC8-8224-1702-1125F7FA8CA3}"/>
                      </a:ext>
                    </a:extLst>
                  </p:cNvPr>
                  <p:cNvSpPr/>
                  <p:nvPr/>
                </p:nvSpPr>
                <p:spPr>
                  <a:xfrm>
                    <a:off x="4292352" y="1563980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E25C39C-768B-B901-EC4B-BC928674755F}"/>
                      </a:ext>
                    </a:extLst>
                  </p:cNvPr>
                  <p:cNvSpPr/>
                  <p:nvPr/>
                </p:nvSpPr>
                <p:spPr>
                  <a:xfrm>
                    <a:off x="4292352" y="1844337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02B26043-A688-CBA9-0F48-4C0C4FCFD37C}"/>
                      </a:ext>
                    </a:extLst>
                  </p:cNvPr>
                  <p:cNvSpPr/>
                  <p:nvPr/>
                </p:nvSpPr>
                <p:spPr>
                  <a:xfrm>
                    <a:off x="4292352" y="2137732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BCEB8C4E-A051-45F7-F1C0-8E4E5FFD3986}"/>
                      </a:ext>
                    </a:extLst>
                  </p:cNvPr>
                  <p:cNvSpPr/>
                  <p:nvPr/>
                </p:nvSpPr>
                <p:spPr>
                  <a:xfrm>
                    <a:off x="4292352" y="2410413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CD959363-534D-2832-19EE-E71A226FAC18}"/>
                      </a:ext>
                    </a:extLst>
                  </p:cNvPr>
                  <p:cNvSpPr/>
                  <p:nvPr/>
                </p:nvSpPr>
                <p:spPr>
                  <a:xfrm>
                    <a:off x="4292352" y="2709711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68F04E2D-0B24-1934-045A-983FF6F20CE2}"/>
                      </a:ext>
                    </a:extLst>
                  </p:cNvPr>
                  <p:cNvSpPr/>
                  <p:nvPr/>
                </p:nvSpPr>
                <p:spPr>
                  <a:xfrm>
                    <a:off x="4292352" y="2999681"/>
                    <a:ext cx="288032" cy="28803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109" name="Right Brace 108">
                <a:extLst>
                  <a:ext uri="{FF2B5EF4-FFF2-40B4-BE49-F238E27FC236}">
                    <a16:creationId xmlns:a16="http://schemas.microsoft.com/office/drawing/2014/main" id="{6AD5AEB2-BD0C-845E-6A9D-42D88E930E26}"/>
                  </a:ext>
                </a:extLst>
              </p:cNvPr>
              <p:cNvSpPr/>
              <p:nvPr/>
            </p:nvSpPr>
            <p:spPr>
              <a:xfrm rot="5400000">
                <a:off x="6566934" y="5018772"/>
                <a:ext cx="290256" cy="1174290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ight Brace 109">
                <a:extLst>
                  <a:ext uri="{FF2B5EF4-FFF2-40B4-BE49-F238E27FC236}">
                    <a16:creationId xmlns:a16="http://schemas.microsoft.com/office/drawing/2014/main" id="{8DD4C8EF-1841-069C-14A5-6E167A5565D9}"/>
                  </a:ext>
                </a:extLst>
              </p:cNvPr>
              <p:cNvSpPr/>
              <p:nvPr/>
            </p:nvSpPr>
            <p:spPr>
              <a:xfrm rot="5400000">
                <a:off x="5232451" y="5435120"/>
                <a:ext cx="341579" cy="1658201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ight Arrow 98">
                <a:extLst>
                  <a:ext uri="{FF2B5EF4-FFF2-40B4-BE49-F238E27FC236}">
                    <a16:creationId xmlns:a16="http://schemas.microsoft.com/office/drawing/2014/main" id="{E660FB58-7898-A608-112C-344C832D7753}"/>
                  </a:ext>
                </a:extLst>
              </p:cNvPr>
              <p:cNvSpPr/>
              <p:nvPr/>
            </p:nvSpPr>
            <p:spPr>
              <a:xfrm>
                <a:off x="7344628" y="4136716"/>
                <a:ext cx="1152128" cy="433018"/>
              </a:xfrm>
              <a:prstGeom prst="rightArrow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46FB004-E620-F43C-0389-A0123AA65A0E}"/>
                  </a:ext>
                </a:extLst>
              </p:cNvPr>
              <p:cNvSpPr/>
              <p:nvPr/>
            </p:nvSpPr>
            <p:spPr>
              <a:xfrm>
                <a:off x="827307" y="3763798"/>
                <a:ext cx="105583" cy="3886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ight Brace 113">
                <a:extLst>
                  <a:ext uri="{FF2B5EF4-FFF2-40B4-BE49-F238E27FC236}">
                    <a16:creationId xmlns:a16="http://schemas.microsoft.com/office/drawing/2014/main" id="{6FC66878-377E-9600-8809-74B40D62CDD8}"/>
                  </a:ext>
                </a:extLst>
              </p:cNvPr>
              <p:cNvSpPr/>
              <p:nvPr/>
            </p:nvSpPr>
            <p:spPr>
              <a:xfrm rot="10800000">
                <a:off x="4458585" y="3370341"/>
                <a:ext cx="341579" cy="1997863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38A8840-C055-4476-1B32-4CA85DFDC8F9}"/>
                  </a:ext>
                </a:extLst>
              </p:cNvPr>
              <p:cNvCxnSpPr>
                <a:stCxn id="114" idx="1"/>
              </p:cNvCxnSpPr>
              <p:nvPr/>
            </p:nvCxnSpPr>
            <p:spPr>
              <a:xfrm flipH="1" flipV="1">
                <a:off x="944776" y="3948751"/>
                <a:ext cx="3513809" cy="420521"/>
              </a:xfrm>
              <a:prstGeom prst="line">
                <a:avLst/>
              </a:prstGeom>
              <a:ln>
                <a:prstDash val="dash"/>
                <a:headEnd type="oval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5C0F341-5C70-2DD6-4C7A-FB7F2212A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9563" y="859223"/>
              <a:ext cx="0" cy="548190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0550E39-4542-B140-7D8A-8D4F84B36E7F}"/>
                </a:ext>
              </a:extLst>
            </p:cNvPr>
            <p:cNvSpPr/>
            <p:nvPr/>
          </p:nvSpPr>
          <p:spPr>
            <a:xfrm>
              <a:off x="671188" y="5216855"/>
              <a:ext cx="1341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/>
                <a:t>2048 pixels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/>
                <a:t>tbc</a:t>
              </a:r>
            </a:p>
          </p:txBody>
        </p:sp>
      </p:grpSp>
      <p:sp>
        <p:nvSpPr>
          <p:cNvPr id="35" name="Title 6">
            <a:extLst>
              <a:ext uri="{FF2B5EF4-FFF2-40B4-BE49-F238E27FC236}">
                <a16:creationId xmlns:a16="http://schemas.microsoft.com/office/drawing/2014/main" id="{B787C87F-AC9B-AC6B-4BA5-E3CC9507BFA2}"/>
              </a:ext>
            </a:extLst>
          </p:cNvPr>
          <p:cNvSpPr txBox="1">
            <a:spLocks/>
          </p:cNvSpPr>
          <p:nvPr/>
        </p:nvSpPr>
        <p:spPr>
          <a:xfrm>
            <a:off x="263525" y="260547"/>
            <a:ext cx="11664950" cy="288032"/>
          </a:xfrm>
        </p:spPr>
        <p:txBody>
          <a:bodyPr lIns="121917" tIns="60958" rIns="121917" bIns="6095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54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1000" b="1" spc="150">
                <a:solidFill>
                  <a:srgbClr val="E4002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Leonardo Detector Considerations</a:t>
            </a:r>
            <a:endParaRPr lang="en-GB" sz="1000" b="1" spc="150" dirty="0">
              <a:solidFill>
                <a:srgbClr val="E4002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1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FC395C-119D-A1F4-CB1D-17BC9DA0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60547"/>
            <a:ext cx="11664950" cy="288032"/>
          </a:xfrm>
        </p:spPr>
        <p:txBody>
          <a:bodyPr lIns="121917" tIns="60958" rIns="121917" bIns="60958"/>
          <a:lstStyle/>
          <a:p>
            <a:pPr defTabSz="914354">
              <a:spcBef>
                <a:spcPts val="1000"/>
              </a:spcBef>
              <a:buFont typeface="Arial" panose="020B0604020202020204" pitchFamily="34" charset="0"/>
            </a:pPr>
            <a:r>
              <a:rPr lang="en-GB" sz="1000" spc="1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Leonardo Detector Considerations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0C4DE-C1B3-827D-40A1-AAFD31F0D92F}"/>
              </a:ext>
            </a:extLst>
          </p:cNvPr>
          <p:cNvSpPr txBox="1"/>
          <p:nvPr/>
        </p:nvSpPr>
        <p:spPr>
          <a:xfrm>
            <a:off x="5879976" y="980728"/>
            <a:ext cx="5562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Manufacturability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Gaia is potentially a huge project depending on architecture selected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Yield challenges of larger arrays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Needs to fit into commercial business alongside other contracts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C7219-9607-3647-D4F3-AB2DA1EA3E10}"/>
              </a:ext>
            </a:extLst>
          </p:cNvPr>
          <p:cNvSpPr txBox="1"/>
          <p:nvPr/>
        </p:nvSpPr>
        <p:spPr>
          <a:xfrm>
            <a:off x="641478" y="980728"/>
            <a:ext cx="3491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Technical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Photon level sensitivity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APD gain &gt;200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Suppressed APD noise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49204-6EE6-D9D4-BA75-C7A2080738C4}"/>
              </a:ext>
            </a:extLst>
          </p:cNvPr>
          <p:cNvSpPr txBox="1"/>
          <p:nvPr/>
        </p:nvSpPr>
        <p:spPr>
          <a:xfrm>
            <a:off x="695400" y="3933056"/>
            <a:ext cx="6668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attractive but challenging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Further de-risking activities to develop full photon level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Trade-off sensitivity with array size/TDI length</a:t>
            </a:r>
          </a:p>
        </p:txBody>
      </p:sp>
    </p:spTree>
    <p:extLst>
      <p:ext uri="{BB962C8B-B14F-4D97-AF65-F5344CB8AC3E}">
        <p14:creationId xmlns:p14="http://schemas.microsoft.com/office/powerpoint/2010/main" val="3772416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46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267CD2-85ED-4FE6-69C1-184BDB91E1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Our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807B0-E363-68E6-FAC2-403CAC7D0D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Leonardo is a global company that develops multi-domain operational capabilities in the Aerospace, </a:t>
            </a:r>
            <a:r>
              <a:rPr lang="en-US" dirty="0" err="1"/>
              <a:t>Defence</a:t>
            </a:r>
            <a:r>
              <a:rPr lang="en-US" dirty="0"/>
              <a:t> and Security sector, with an integrated offer of high-technology solutions for military and civil applications.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A68C4-9DC9-6BCB-B66D-442E2965CC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C190F-8D11-9D31-6D6A-83EE85717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553"/>
            <a:ext cx="12192000" cy="144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E2D1B2-6334-5F9F-F3C1-3129027E10D5}"/>
              </a:ext>
            </a:extLst>
          </p:cNvPr>
          <p:cNvSpPr txBox="1"/>
          <p:nvPr/>
        </p:nvSpPr>
        <p:spPr>
          <a:xfrm>
            <a:off x="4518936" y="6040374"/>
            <a:ext cx="3527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Joint ventures     % Leonardo’s share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6413751D-DEA8-8CB8-8032-F2C4B497CDA8}"/>
              </a:ext>
            </a:extLst>
          </p:cNvPr>
          <p:cNvSpPr txBox="1"/>
          <p:nvPr/>
        </p:nvSpPr>
        <p:spPr>
          <a:xfrm>
            <a:off x="533271" y="3854840"/>
            <a:ext cx="2302991" cy="1077218"/>
          </a:xfrm>
          <a:prstGeom prst="rect">
            <a:avLst/>
          </a:prstGeom>
        </p:spPr>
        <p:txBody>
          <a:bodyPr vert="horz" wrap="square" lIns="0" tIns="12700" rIns="0" bIns="0" rtlCol="0" anchor="b" anchorCtr="0">
            <a:spAutoFit/>
          </a:bodyPr>
          <a:lstStyle/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Helicopters Division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PZL-</a:t>
            </a:r>
            <a:r>
              <a:rPr lang="en-GB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Şwidnik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(100%)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en-GB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Kopter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(100%)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Leonardo UK/Helicopters (100%)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NH Industries (32%)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7ED03B20-2B2E-3EB7-85C0-B201EF5FEF88}"/>
              </a:ext>
            </a:extLst>
          </p:cNvPr>
          <p:cNvSpPr txBox="1"/>
          <p:nvPr/>
        </p:nvSpPr>
        <p:spPr>
          <a:xfrm>
            <a:off x="533271" y="3476544"/>
            <a:ext cx="243533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 fontAlgn="auto">
              <a:spcBef>
                <a:spcPts val="105"/>
              </a:spcBef>
              <a:spcAft>
                <a:spcPts val="0"/>
              </a:spcAft>
            </a:pP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Helicopters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0E54F8CD-5EF3-2D19-6080-9831EF108542}"/>
              </a:ext>
            </a:extLst>
          </p:cNvPr>
          <p:cNvSpPr txBox="1"/>
          <p:nvPr/>
        </p:nvSpPr>
        <p:spPr>
          <a:xfrm>
            <a:off x="3257560" y="3476544"/>
            <a:ext cx="272198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defTabSz="914400" fontAlgn="auto">
              <a:spcBef>
                <a:spcPts val="105"/>
              </a:spcBef>
              <a:spcAft>
                <a:spcPts val="0"/>
              </a:spcAft>
            </a:pP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efence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&amp; Security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DCBC9E3D-E6D6-B6E4-2DD2-42B258204F67}"/>
              </a:ext>
            </a:extLst>
          </p:cNvPr>
          <p:cNvSpPr txBox="1"/>
          <p:nvPr/>
        </p:nvSpPr>
        <p:spPr>
          <a:xfrm>
            <a:off x="6300951" y="3472396"/>
            <a:ext cx="278206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 fontAlgn="auto">
              <a:spcBef>
                <a:spcPts val="105"/>
              </a:spcBef>
              <a:spcAft>
                <a:spcPts val="0"/>
              </a:spcAft>
            </a:pP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Aeronautics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48E27A65-0BCD-5CB2-DFF4-8474A13FE5C5}"/>
              </a:ext>
            </a:extLst>
          </p:cNvPr>
          <p:cNvSpPr txBox="1"/>
          <p:nvPr/>
        </p:nvSpPr>
        <p:spPr>
          <a:xfrm>
            <a:off x="9285385" y="3466851"/>
            <a:ext cx="242617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 fontAlgn="auto">
              <a:spcBef>
                <a:spcPts val="105"/>
              </a:spcBef>
              <a:spcAft>
                <a:spcPts val="0"/>
              </a:spcAft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ABCD2DF7-DF1D-DEC9-4BDE-2A7269017B90}"/>
              </a:ext>
            </a:extLst>
          </p:cNvPr>
          <p:cNvSpPr txBox="1"/>
          <p:nvPr/>
        </p:nvSpPr>
        <p:spPr>
          <a:xfrm>
            <a:off x="3257561" y="3844567"/>
            <a:ext cx="2784342" cy="2154436"/>
          </a:xfrm>
          <a:prstGeom prst="rect">
            <a:avLst/>
          </a:prstGeom>
        </p:spPr>
        <p:txBody>
          <a:bodyPr vert="horz" wrap="square" lIns="0" tIns="12700" rIns="0" bIns="0" rtlCol="0" anchor="b" anchorCtr="0">
            <a:spAutoFit/>
          </a:bodyPr>
          <a:lstStyle/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Electronics Division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Cyber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Solutions 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Electronics Division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Cyber &amp; Security Solutions Division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Leonardo DRS (80.9%)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Leonardo UK/Electronics/Cyber (100%)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MBDA* (25%)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en-GB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Hensoldt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 (25.1%)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en-GB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Elettronica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(31.3%)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en-GB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Larimart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(60%)</a:t>
            </a: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217C43C2-5B41-8527-94BC-96CFA5BC692E}"/>
              </a:ext>
            </a:extLst>
          </p:cNvPr>
          <p:cNvSpPr txBox="1"/>
          <p:nvPr/>
        </p:nvSpPr>
        <p:spPr>
          <a:xfrm>
            <a:off x="6300951" y="3881176"/>
            <a:ext cx="2426255" cy="641201"/>
          </a:xfrm>
          <a:prstGeom prst="rect">
            <a:avLst/>
          </a:prstGeom>
        </p:spPr>
        <p:txBody>
          <a:bodyPr vert="horz" wrap="square" lIns="0" tIns="12700" rIns="0" bIns="0" rtlCol="0" anchor="b" anchorCtr="0">
            <a:spAutoFit/>
          </a:bodyPr>
          <a:lstStyle/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Aircraft </a:t>
            </a:r>
            <a:r>
              <a:rPr lang="it-I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b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Aerostructures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ATR* (50%)</a:t>
            </a: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4BE4CCC8-A247-8040-BFCC-B62A84168502}"/>
              </a:ext>
            </a:extLst>
          </p:cNvPr>
          <p:cNvSpPr txBox="1"/>
          <p:nvPr/>
        </p:nvSpPr>
        <p:spPr>
          <a:xfrm>
            <a:off x="9284225" y="3881112"/>
            <a:ext cx="2426174" cy="654025"/>
          </a:xfrm>
          <a:prstGeom prst="rect">
            <a:avLst/>
          </a:prstGeom>
        </p:spPr>
        <p:txBody>
          <a:bodyPr vert="horz" wrap="square" lIns="0" tIns="12700" rIns="0" bIns="0" rtlCol="0" anchor="b" anchorCtr="0">
            <a:spAutoFit/>
          </a:bodyPr>
          <a:lstStyle/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it-IT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Telespazio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* (67%)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it-IT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Thales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 Alenia Space* (33%)</a:t>
            </a:r>
          </a:p>
          <a:p>
            <a:pPr marL="184150" marR="5080" indent="-171450" defTabSz="914400" fontAlgn="auto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AVIO (29.6%)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930932-6B28-B002-8150-67B2D39C8FC3}"/>
              </a:ext>
            </a:extLst>
          </p:cNvPr>
          <p:cNvCxnSpPr/>
          <p:nvPr/>
        </p:nvCxnSpPr>
        <p:spPr>
          <a:xfrm flipV="1">
            <a:off x="3039847" y="3429000"/>
            <a:ext cx="0" cy="2515860"/>
          </a:xfrm>
          <a:prstGeom prst="line">
            <a:avLst/>
          </a:prstGeom>
          <a:ln>
            <a:solidFill>
              <a:srgbClr val="E400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2AEF0A-B31C-5960-518F-C0C0C8F6B38D}"/>
              </a:ext>
            </a:extLst>
          </p:cNvPr>
          <p:cNvCxnSpPr/>
          <p:nvPr/>
        </p:nvCxnSpPr>
        <p:spPr>
          <a:xfrm flipV="1">
            <a:off x="9144000" y="3429000"/>
            <a:ext cx="0" cy="2515860"/>
          </a:xfrm>
          <a:prstGeom prst="line">
            <a:avLst/>
          </a:prstGeom>
          <a:ln>
            <a:solidFill>
              <a:srgbClr val="E400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309663-F1ED-6740-3330-2BFAB65DCB36}"/>
              </a:ext>
            </a:extLst>
          </p:cNvPr>
          <p:cNvCxnSpPr/>
          <p:nvPr/>
        </p:nvCxnSpPr>
        <p:spPr>
          <a:xfrm flipV="1">
            <a:off x="6095999" y="3429000"/>
            <a:ext cx="0" cy="2515860"/>
          </a:xfrm>
          <a:prstGeom prst="line">
            <a:avLst/>
          </a:prstGeom>
          <a:ln>
            <a:solidFill>
              <a:srgbClr val="E400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9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7103879" y="3763106"/>
            <a:ext cx="4679437" cy="3094894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3"/>
            <a:endParaRPr lang="en-GB" sz="31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591" y="2347265"/>
            <a:ext cx="2465787" cy="1224908"/>
            <a:chOff x="9014574" y="2333621"/>
            <a:chExt cx="1784209" cy="886327"/>
          </a:xfrm>
          <a:effectLst>
            <a:reflection blurRad="6350" stA="50000" endA="300" endPos="38500" dist="50800" dir="5400000" sy="-100000" algn="bl" rotWithShape="0"/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14574" y="2333621"/>
              <a:ext cx="908071" cy="8863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2645" y="2333621"/>
              <a:ext cx="876138" cy="886327"/>
            </a:xfrm>
            <a:prstGeom prst="rect">
              <a:avLst/>
            </a:prstGeom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8284" y="841954"/>
            <a:ext cx="10933406" cy="1009503"/>
          </a:xfrm>
        </p:spPr>
        <p:txBody>
          <a:bodyPr/>
          <a:lstStyle/>
          <a:p>
            <a:r>
              <a:rPr lang="en-US" sz="1600" dirty="0"/>
              <a:t>Leonardo UK Detectors based in Southampton in the UK is a growing business with a long-term commitment to the manufacture of world-class infrared sensors. Science and astronomy arrays use the same production facilities as standard thermal imaging detectors and share the same high quality, high yield process. Leonardo is therefore a reliable, long-term supplier of infrared detectors to the science community.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5529" y="278847"/>
            <a:ext cx="8171345" cy="504056"/>
          </a:xfrm>
        </p:spPr>
        <p:txBody>
          <a:bodyPr/>
          <a:lstStyle/>
          <a:p>
            <a:pPr defTabSz="914354">
              <a:spcBef>
                <a:spcPts val="1000"/>
              </a:spcBef>
              <a:buFont typeface="Arial" panose="020B0604020202020204" pitchFamily="34" charset="0"/>
            </a:pPr>
            <a:r>
              <a:rPr lang="en-US" sz="1000" spc="150" dirty="0">
                <a:solidFill>
                  <a:srgbClr val="E4002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Leonardo UK - Detector Capability</a:t>
            </a:r>
            <a:endParaRPr lang="en-GB" sz="1000" spc="150" dirty="0">
              <a:solidFill>
                <a:srgbClr val="E4002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057" y="2355859"/>
            <a:ext cx="1621437" cy="121631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38591" y="1894781"/>
            <a:ext cx="1439828" cy="26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9"/>
            <a:r>
              <a:rPr lang="en-GB" sz="1100" b="1" dirty="0">
                <a:solidFill>
                  <a:srgbClr val="5A6066"/>
                </a:solidFill>
              </a:rPr>
              <a:t>Thermal Imaging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7758" y="1894781"/>
            <a:ext cx="1439828" cy="26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9"/>
            <a:r>
              <a:rPr lang="en-GB" sz="1100" b="1" dirty="0">
                <a:solidFill>
                  <a:srgbClr val="5A6066"/>
                </a:solidFill>
              </a:rPr>
              <a:t>Handheld imagers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4267" y="1894781"/>
            <a:ext cx="1439828" cy="26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9"/>
            <a:r>
              <a:rPr lang="en-GB" sz="1100" b="1" dirty="0">
                <a:solidFill>
                  <a:srgbClr val="5A6066"/>
                </a:solidFill>
              </a:rPr>
              <a:t>Airborne tracking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3019" y="1894781"/>
            <a:ext cx="1439828" cy="26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9"/>
            <a:r>
              <a:rPr lang="en-GB" sz="1100" b="1" dirty="0">
                <a:solidFill>
                  <a:srgbClr val="5A6066"/>
                </a:solidFill>
              </a:rPr>
              <a:t>DIRCM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51862" y="1894781"/>
            <a:ext cx="1439828" cy="26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9"/>
            <a:r>
              <a:rPr lang="en-GB" sz="1100" b="1" dirty="0">
                <a:solidFill>
                  <a:srgbClr val="5A6066"/>
                </a:solidFill>
              </a:rPr>
              <a:t>Missile Seekers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1347" y="3999263"/>
            <a:ext cx="1439828" cy="26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9"/>
            <a:r>
              <a:rPr lang="en-GB" sz="1100" b="1" dirty="0">
                <a:solidFill>
                  <a:srgbClr val="5A6066"/>
                </a:solidFill>
              </a:rPr>
              <a:t>Naval IRST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4140" y="3999263"/>
            <a:ext cx="1439828" cy="26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9"/>
            <a:r>
              <a:rPr lang="en-GB" sz="1100" b="1" dirty="0">
                <a:solidFill>
                  <a:srgbClr val="5A6066"/>
                </a:solidFill>
              </a:rPr>
              <a:t>Vehicle Sighting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23153" y="3999264"/>
            <a:ext cx="1660209" cy="43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9"/>
            <a:r>
              <a:rPr lang="en-GB" sz="1100" b="1" dirty="0">
                <a:solidFill>
                  <a:srgbClr val="5A6066"/>
                </a:solidFill>
              </a:rPr>
              <a:t>Long Range Surveillance cameras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1946" y="3999264"/>
            <a:ext cx="1439828" cy="43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9"/>
            <a:r>
              <a:rPr lang="en-GB" sz="1100" b="1" dirty="0">
                <a:solidFill>
                  <a:srgbClr val="5A6066"/>
                </a:solidFill>
              </a:rPr>
              <a:t>Infrared spectroscopy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86086" y="3999264"/>
            <a:ext cx="1655801" cy="43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9"/>
            <a:r>
              <a:rPr lang="en-GB" sz="1100" b="1" dirty="0">
                <a:solidFill>
                  <a:srgbClr val="5A6066"/>
                </a:solidFill>
              </a:rPr>
              <a:t>Space and Astronomy</a:t>
            </a:r>
          </a:p>
        </p:txBody>
      </p:sp>
      <p:pic>
        <p:nvPicPr>
          <p:cNvPr id="34" name="Picture 6" descr="MetOp4x3_ESA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6085" y="4493313"/>
            <a:ext cx="1655801" cy="121806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jenny.offer\AppData\Local\Microsoft\Windows\Temporary Internet Files\Content.Outlook\B1GDICA2\14567771327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741" y="4493314"/>
            <a:ext cx="1659433" cy="121631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500" y="2347265"/>
            <a:ext cx="1507580" cy="122490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003" y="2351376"/>
            <a:ext cx="1738473" cy="121737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grpSp>
        <p:nvGrpSpPr>
          <p:cNvPr id="3" name="Group 2"/>
          <p:cNvGrpSpPr/>
          <p:nvPr/>
        </p:nvGrpSpPr>
        <p:grpSpPr>
          <a:xfrm>
            <a:off x="4890611" y="4434556"/>
            <a:ext cx="2246000" cy="1497333"/>
            <a:chOff x="4345560" y="4435583"/>
            <a:chExt cx="2246520" cy="149768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4778201" y="4494353"/>
              <a:ext cx="1660594" cy="120120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63"/>
              <a:endParaRPr lang="en-GB" sz="31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97031">
              <a:off x="4345560" y="4435583"/>
              <a:ext cx="2246520" cy="149768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8575" y="4493315"/>
            <a:ext cx="1630961" cy="121806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233" y="2355859"/>
            <a:ext cx="1836161" cy="120861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529" y="4493313"/>
            <a:ext cx="1950039" cy="120092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7312528" y="5725285"/>
            <a:ext cx="4306592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63"/>
            <a:r>
              <a:rPr lang="en-GB" sz="3199" dirty="0">
                <a:solidFill>
                  <a:srgbClr val="8064A2">
                    <a:lumMod val="75000"/>
                  </a:srgbClr>
                </a:solidFill>
              </a:rPr>
              <a:t>Science business area</a:t>
            </a:r>
          </a:p>
        </p:txBody>
      </p:sp>
    </p:spTree>
    <p:extLst>
      <p:ext uri="{BB962C8B-B14F-4D97-AF65-F5344CB8AC3E}">
        <p14:creationId xmlns:p14="http://schemas.microsoft.com/office/powerpoint/2010/main" val="215962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451" y="2780928"/>
            <a:ext cx="1847751" cy="14401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8035" y="278352"/>
            <a:ext cx="8643964" cy="655900"/>
          </a:xfrm>
          <a:prstGeom prst="rect">
            <a:avLst/>
          </a:prstGeom>
        </p:spPr>
        <p:txBody>
          <a:bodyPr lIns="121917" tIns="60958" rIns="121917" bIns="60958"/>
          <a:lstStyle>
            <a:lvl1pPr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spc="15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Technology: MCT Detectors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79220" y="764704"/>
            <a:ext cx="4705558" cy="2490138"/>
            <a:chOff x="4511030" y="2035549"/>
            <a:chExt cx="5719163" cy="29864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030" y="3069754"/>
              <a:ext cx="5405785" cy="1952245"/>
            </a:xfrm>
            <a:prstGeom prst="rect">
              <a:avLst/>
            </a:prstGeom>
          </p:spPr>
        </p:pic>
        <p:sp>
          <p:nvSpPr>
            <p:cNvPr id="9" name="Left Brace 8"/>
            <p:cNvSpPr/>
            <p:nvPr/>
          </p:nvSpPr>
          <p:spPr>
            <a:xfrm rot="5400000">
              <a:off x="6862116" y="1102134"/>
              <a:ext cx="204403" cy="3275551"/>
            </a:xfrm>
            <a:prstGeom prst="leftBrace">
              <a:avLst>
                <a:gd name="adj1" fmla="val 8333"/>
                <a:gd name="adj2" fmla="val 49507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eft Brace 9"/>
            <p:cNvSpPr/>
            <p:nvPr/>
          </p:nvSpPr>
          <p:spPr>
            <a:xfrm rot="5400000">
              <a:off x="5469834" y="2218092"/>
              <a:ext cx="204405" cy="490989"/>
            </a:xfrm>
            <a:prstGeom prst="leftBrace">
              <a:avLst>
                <a:gd name="adj1" fmla="val 8333"/>
                <a:gd name="adj2" fmla="val 49507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eft Brace 10"/>
            <p:cNvSpPr/>
            <p:nvPr/>
          </p:nvSpPr>
          <p:spPr>
            <a:xfrm rot="5400000">
              <a:off x="9165847" y="2085550"/>
              <a:ext cx="204405" cy="1297528"/>
            </a:xfrm>
            <a:prstGeom prst="leftBrace">
              <a:avLst>
                <a:gd name="adj1" fmla="val 8333"/>
                <a:gd name="adj2" fmla="val 49507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577606" y="2035549"/>
              <a:ext cx="1924289" cy="270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050" dirty="0"/>
                <a:t>APD 2D detectors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002172" y="2366793"/>
              <a:ext cx="1924289" cy="270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050" dirty="0"/>
                <a:t>PV 2D detectors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8305904" y="2336629"/>
              <a:ext cx="1924289" cy="304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050" dirty="0"/>
                <a:t>PV + PC detectors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15178" y="1057419"/>
            <a:ext cx="5546029" cy="52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20000"/>
              </a:spcBef>
              <a:buSzPct val="100000"/>
            </a:pPr>
            <a:r>
              <a:rPr lang="en-GB" altLang="en-US" sz="1600" b="1" dirty="0">
                <a:solidFill>
                  <a:srgbClr val="5B6770"/>
                </a:solidFill>
              </a:rPr>
              <a:t>MCT Detectors</a:t>
            </a:r>
          </a:p>
          <a:p>
            <a:pPr marL="285693" indent="-285693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5B6770"/>
                </a:solidFill>
              </a:rPr>
              <a:t>One technology/process covers whole IR spectral range</a:t>
            </a:r>
          </a:p>
          <a:p>
            <a:pPr marL="285693" indent="-285693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5B6770"/>
                </a:solidFill>
              </a:rPr>
              <a:t>Wafer scale process on 4” GaAs substrates for low cost</a:t>
            </a:r>
          </a:p>
          <a:p>
            <a:pPr marL="285693" indent="-285693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5B6770"/>
                </a:solidFill>
                <a:cs typeface="Arial" panose="020B0604020202020204" pitchFamily="34" charset="0"/>
              </a:rPr>
              <a:t>Offer high performance SW (0.8 – 3), MW (3-5), LW (8-11.5µm)</a:t>
            </a:r>
          </a:p>
          <a:p>
            <a:pPr marL="285693" indent="-285693"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5B6770"/>
                </a:solidFill>
                <a:cs typeface="Arial" panose="020B0604020202020204" pitchFamily="34" charset="0"/>
              </a:rPr>
              <a:t>Broadband and Dual Colour</a:t>
            </a:r>
          </a:p>
          <a:p>
            <a:pPr marL="285693" indent="-285693"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5B6770"/>
                </a:solidFill>
                <a:cs typeface="Arial" panose="020B0604020202020204" pitchFamily="34" charset="0"/>
              </a:rPr>
              <a:t>Highest performance detector material available</a:t>
            </a:r>
          </a:p>
          <a:p>
            <a:pPr marL="285693" indent="-285693"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pPr marL="285693" indent="-285693"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pPr marL="285693" indent="-285693"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pPr marL="285693" indent="-285693"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pPr marL="285693" indent="-285693">
              <a:spcBef>
                <a:spcPts val="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Clr>
                <a:srgbClr val="C00000"/>
              </a:buClr>
              <a:buSzPct val="125000"/>
              <a:defRPr/>
            </a:pPr>
            <a:endParaRPr lang="en-GB" altLang="en-US" sz="1400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en-GB" altLang="en-US" sz="1400" b="1" dirty="0">
                <a:solidFill>
                  <a:srgbClr val="5B6770"/>
                </a:solidFill>
                <a:cs typeface="Arial" panose="020B0604020202020204" pitchFamily="34" charset="0"/>
              </a:rPr>
              <a:t>Avalanche Photo-diodes (APDs) Arrays</a:t>
            </a:r>
          </a:p>
          <a:p>
            <a:pPr marL="285693" indent="-285693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5B6770"/>
                </a:solidFill>
                <a:cs typeface="Arial" panose="020B0604020202020204" pitchFamily="34" charset="0"/>
              </a:rPr>
              <a:t>High, noise-less gain in each pixels. </a:t>
            </a:r>
          </a:p>
          <a:p>
            <a:pPr marL="285693" indent="-285693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5B6770"/>
                </a:solidFill>
                <a:cs typeface="Arial" panose="020B0604020202020204" pitchFamily="34" charset="0"/>
              </a:rPr>
              <a:t>Capable of high speed photon counting</a:t>
            </a:r>
          </a:p>
          <a:p>
            <a:pPr marL="285693" indent="-285693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5B6770"/>
                </a:solidFill>
                <a:cs typeface="Arial" panose="020B0604020202020204" pitchFamily="34" charset="0"/>
              </a:rPr>
              <a:t>Spectral range 1.5-2.5um (0.4-2.5µm and MWIR on roadmap) </a:t>
            </a:r>
          </a:p>
          <a:p>
            <a:pPr marL="285693" indent="-285693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5B6770"/>
                </a:solidFill>
                <a:cs typeface="Arial" panose="020B0604020202020204" pitchFamily="34" charset="0"/>
              </a:rPr>
              <a:t>Suits low flux applications - scientific, optical communication and lo</a:t>
            </a:r>
            <a:r>
              <a:rPr lang="en-GB" altLang="en-US" sz="1400" dirty="0">
                <a:solidFill>
                  <a:srgbClr val="5B6770"/>
                </a:solidFill>
              </a:rPr>
              <a:t>ng range LiDAR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278651" y="6143884"/>
            <a:ext cx="3908155" cy="26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100" dirty="0" err="1"/>
              <a:t>SuperHawk</a:t>
            </a:r>
            <a:r>
              <a:rPr lang="en-GB" altLang="en-US" sz="1100" dirty="0"/>
              <a:t> MWIR imagery (1280 x 1024/8µm)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056" y="3360187"/>
            <a:ext cx="4947886" cy="283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2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8" y="4437111"/>
            <a:ext cx="8172737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011132"/>
            <a:ext cx="5950823" cy="33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3352" y="275703"/>
            <a:ext cx="9850432" cy="5638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it-IT"/>
            </a:defPPr>
            <a:lvl1pPr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spc="15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dirty="0"/>
              <a:t>MCT MOVPE Growth Capability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6960096" y="1031345"/>
            <a:ext cx="468052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742801" lvl="1" indent="-285693" eaLnBrk="0" hangingPunct="0">
              <a:spcBef>
                <a:spcPts val="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B6770"/>
              </a:solidFill>
              <a:latin typeface="Arial"/>
              <a:ea typeface="ＭＳ Ｐゴシック" charset="0"/>
              <a:cs typeface="Arial"/>
            </a:endParaRPr>
          </a:p>
          <a:p>
            <a:pPr marL="742801" lvl="1" indent="-285693" eaLnBrk="0" hangingPunct="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B6770"/>
                </a:solidFill>
                <a:latin typeface="Arial"/>
                <a:ea typeface="ＭＳ Ｐゴシック" charset="0"/>
                <a:cs typeface="Arial"/>
              </a:rPr>
              <a:t>Leonardo UK is the only detector manufacturer that uses Metal Organic Vapour-Phase Epitaxial growth on a low-cost substrate.</a:t>
            </a:r>
          </a:p>
          <a:p>
            <a:pPr marL="742801" lvl="1" indent="-285693" eaLnBrk="0" hangingPunct="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742801" lvl="1" indent="-285693" eaLnBrk="0" hangingPunct="0">
              <a:spcBef>
                <a:spcPts val="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B6770"/>
                </a:solidFill>
                <a:latin typeface="Arial"/>
                <a:ea typeface="ＭＳ Ｐゴシック" charset="0"/>
                <a:cs typeface="Arial"/>
              </a:rPr>
              <a:t>Excellent uniformity, morphology</a:t>
            </a:r>
          </a:p>
          <a:p>
            <a:pPr marL="742801" lvl="1" indent="-285693" eaLnBrk="0" hangingPunct="0">
              <a:spcBef>
                <a:spcPts val="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B6770"/>
              </a:solidFill>
              <a:latin typeface="Arial"/>
              <a:ea typeface="ＭＳ Ｐゴシック" charset="0"/>
              <a:cs typeface="Arial"/>
            </a:endParaRPr>
          </a:p>
          <a:p>
            <a:pPr marL="742801" lvl="1" indent="-285693" eaLnBrk="0" hangingPunct="0">
              <a:spcBef>
                <a:spcPts val="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B6770"/>
                </a:solidFill>
                <a:latin typeface="Arial"/>
                <a:ea typeface="ＭＳ Ｐゴシック" charset="0"/>
                <a:cs typeface="Arial"/>
              </a:rPr>
              <a:t>MCT Wafer level process 4”</a:t>
            </a:r>
          </a:p>
          <a:p>
            <a:pPr marL="742801" lvl="1" indent="-285693" eaLnBrk="0" hangingPunct="0">
              <a:spcBef>
                <a:spcPts val="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B6770"/>
              </a:solidFill>
              <a:latin typeface="Arial"/>
              <a:ea typeface="ＭＳ Ｐゴシック" charset="0"/>
              <a:cs typeface="Arial"/>
            </a:endParaRPr>
          </a:p>
          <a:p>
            <a:pPr marL="742801" lvl="1" indent="-285693" eaLnBrk="0" hangingPunct="0">
              <a:spcBef>
                <a:spcPts val="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B6770"/>
                </a:solidFill>
                <a:latin typeface="Arial"/>
                <a:ea typeface="ＭＳ Ｐゴシック" charset="0"/>
                <a:cs typeface="Arial"/>
              </a:rPr>
              <a:t>Low cost </a:t>
            </a:r>
            <a:r>
              <a:rPr lang="en-GB" sz="1400" dirty="0" err="1">
                <a:solidFill>
                  <a:srgbClr val="5B6770"/>
                </a:solidFill>
                <a:latin typeface="Arial"/>
                <a:ea typeface="ＭＳ Ｐゴシック" charset="0"/>
                <a:cs typeface="Arial"/>
              </a:rPr>
              <a:t>GaAs</a:t>
            </a:r>
            <a:r>
              <a:rPr lang="en-GB" sz="1400" dirty="0">
                <a:solidFill>
                  <a:srgbClr val="5B6770"/>
                </a:solidFill>
                <a:latin typeface="Arial"/>
                <a:ea typeface="ＭＳ Ｐゴシック" charset="0"/>
                <a:cs typeface="Arial"/>
              </a:rPr>
              <a:t> substrate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8256240" y="4725144"/>
            <a:ext cx="3037421" cy="16619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742801" lvl="1" indent="-285693">
              <a:spcBef>
                <a:spcPts val="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B6770"/>
                </a:solidFill>
                <a:latin typeface="Arial"/>
                <a:cs typeface="Arial"/>
              </a:rPr>
              <a:t>Alternate </a:t>
            </a:r>
            <a:r>
              <a:rPr lang="en-GB" sz="1400" dirty="0" err="1">
                <a:solidFill>
                  <a:srgbClr val="5B6770"/>
                </a:solidFill>
                <a:latin typeface="Arial"/>
                <a:cs typeface="Arial"/>
              </a:rPr>
              <a:t>HgTe</a:t>
            </a:r>
            <a:r>
              <a:rPr lang="en-GB" sz="1400" dirty="0">
                <a:solidFill>
                  <a:srgbClr val="5B6770"/>
                </a:solidFill>
                <a:latin typeface="Arial"/>
                <a:cs typeface="Arial"/>
              </a:rPr>
              <a:t> and </a:t>
            </a:r>
            <a:r>
              <a:rPr lang="en-GB" sz="1400" dirty="0" err="1">
                <a:solidFill>
                  <a:srgbClr val="5B6770"/>
                </a:solidFill>
                <a:latin typeface="Arial"/>
                <a:cs typeface="Arial"/>
              </a:rPr>
              <a:t>CdTe</a:t>
            </a:r>
            <a:r>
              <a:rPr lang="en-GB" sz="1400" dirty="0">
                <a:solidFill>
                  <a:srgbClr val="5B6770"/>
                </a:solidFill>
                <a:latin typeface="Arial"/>
                <a:cs typeface="Arial"/>
              </a:rPr>
              <a:t> growth</a:t>
            </a:r>
          </a:p>
          <a:p>
            <a:pPr marL="742801" lvl="1" indent="-285693">
              <a:spcBef>
                <a:spcPts val="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B6770"/>
              </a:solidFill>
              <a:latin typeface="Arial"/>
              <a:cs typeface="Arial"/>
            </a:endParaRPr>
          </a:p>
          <a:p>
            <a:pPr marL="742801" lvl="1" indent="-285693">
              <a:spcBef>
                <a:spcPts val="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B6770"/>
                </a:solidFill>
                <a:latin typeface="Arial"/>
                <a:cs typeface="Arial"/>
              </a:rPr>
              <a:t>Same growth conditions for all compositions SW, MW,LW, DWB, APD</a:t>
            </a:r>
          </a:p>
          <a:p>
            <a:pPr defTabSz="914217">
              <a:spcBef>
                <a:spcPts val="0"/>
              </a:spcBef>
              <a:buClr>
                <a:schemeClr val="tx2"/>
              </a:buClr>
              <a:buSzPct val="120000"/>
            </a:pPr>
            <a:endParaRPr lang="en-GB" sz="18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7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E0A6-B88C-CEC7-ABF2-9F0FA27A1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82E5F-4573-D864-15C9-923D9ADC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760042"/>
            <a:ext cx="4492944" cy="41044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7BBA15-29A1-5E41-BA8E-C9DAB818D08E}"/>
              </a:ext>
            </a:extLst>
          </p:cNvPr>
          <p:cNvSpPr/>
          <p:nvPr/>
        </p:nvSpPr>
        <p:spPr>
          <a:xfrm>
            <a:off x="1631504" y="5879738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cs typeface="Arial" panose="020B0604020202020204" pitchFamily="34" charset="0"/>
              </a:rPr>
              <a:t>100mm GaAs wafer</a:t>
            </a:r>
          </a:p>
        </p:txBody>
      </p:sp>
      <p:sp>
        <p:nvSpPr>
          <p:cNvPr id="3" name="Rectangle 54">
            <a:extLst>
              <a:ext uri="{FF2B5EF4-FFF2-40B4-BE49-F238E27FC236}">
                <a16:creationId xmlns:a16="http://schemas.microsoft.com/office/drawing/2014/main" id="{96439C33-698E-35EC-827D-D34CB5217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639708"/>
            <a:ext cx="11305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1800" b="1" dirty="0"/>
              <a:t>Wafer-scale processing allows for multiple array formats on each wafer. This example is for 16 Ike Pono 1kx1k/15µm die along with 16 Saphira 320x256/24µm die. Other areas for in-line quality checks.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F00-00007F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r="8329"/>
          <a:stretch/>
        </p:blipFill>
        <p:spPr bwMode="auto">
          <a:xfrm>
            <a:off x="6121152" y="2085613"/>
            <a:ext cx="5438775" cy="37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4">
            <a:extLst>
              <a:ext uri="{FF2B5EF4-FFF2-40B4-BE49-F238E27FC236}">
                <a16:creationId xmlns:a16="http://schemas.microsoft.com/office/drawing/2014/main" id="{0C2849F0-155C-CD0E-429F-33278A84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5705396"/>
            <a:ext cx="5299404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GB" sz="1600" b="1" dirty="0"/>
              <a:t>Wavelength and hillock defect mapping</a:t>
            </a:r>
            <a:endParaRPr lang="en-GB" sz="2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C2DD77-F7F9-DEA5-88AB-3AF26EBFAADE}"/>
              </a:ext>
            </a:extLst>
          </p:cNvPr>
          <p:cNvSpPr txBox="1">
            <a:spLocks/>
          </p:cNvSpPr>
          <p:nvPr/>
        </p:nvSpPr>
        <p:spPr>
          <a:xfrm>
            <a:off x="263352" y="275703"/>
            <a:ext cx="9850432" cy="5638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it-IT"/>
            </a:defPPr>
            <a:lvl1pPr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spc="15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dirty="0"/>
              <a:t>MCT MOVPE Wafer Scale Capability</a:t>
            </a:r>
          </a:p>
        </p:txBody>
      </p:sp>
    </p:spTree>
    <p:extLst>
      <p:ext uri="{BB962C8B-B14F-4D97-AF65-F5344CB8AC3E}">
        <p14:creationId xmlns:p14="http://schemas.microsoft.com/office/powerpoint/2010/main" val="139886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1435C-37E4-0F2F-B4E5-D80DC5322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95">
            <a:extLst>
              <a:ext uri="{FF2B5EF4-FFF2-40B4-BE49-F238E27FC236}">
                <a16:creationId xmlns:a16="http://schemas.microsoft.com/office/drawing/2014/main" id="{C0883CAA-5FAF-6F29-8B54-CEEB6D77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42" y="3501871"/>
            <a:ext cx="8953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24C8041-D78E-6445-53EE-9436916CD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763237"/>
            <a:ext cx="2646895" cy="175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Dani\Documents\2014 SAPHIRA SPIE Manuscript\MesaStructure.png">
            <a:extLst>
              <a:ext uri="{FF2B5EF4-FFF2-40B4-BE49-F238E27FC236}">
                <a16:creationId xmlns:a16="http://schemas.microsoft.com/office/drawing/2014/main" id="{3F6D53A0-C69E-FD37-105A-70C420EA3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8"/>
          <a:stretch/>
        </p:blipFill>
        <p:spPr bwMode="auto">
          <a:xfrm>
            <a:off x="3638742" y="1270137"/>
            <a:ext cx="1019063" cy="81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9">
            <a:extLst>
              <a:ext uri="{FF2B5EF4-FFF2-40B4-BE49-F238E27FC236}">
                <a16:creationId xmlns:a16="http://schemas.microsoft.com/office/drawing/2014/main" id="{79F51771-C467-3152-7AE2-62498C539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555" y="4886217"/>
            <a:ext cx="40163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>
                <a:latin typeface="Calibri" pitchFamily="34" charset="0"/>
              </a:rPr>
              <a:t>Diodes have negligible interpixel capacitance and crosstalk. The pixel has optical concentration and the minimum volume for low dark current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AA37CB-4F3A-CF53-9E11-EBDB3010AC0B}"/>
              </a:ext>
            </a:extLst>
          </p:cNvPr>
          <p:cNvSpPr txBox="1">
            <a:spLocks/>
          </p:cNvSpPr>
          <p:nvPr/>
        </p:nvSpPr>
        <p:spPr>
          <a:xfrm>
            <a:off x="263352" y="275703"/>
            <a:ext cx="9850432" cy="5638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it-IT"/>
            </a:defPPr>
            <a:lvl1pPr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spc="15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dirty="0"/>
              <a:t>MCT MOVPE Wafer Scale Capability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22EFEE82-69D5-C937-8BD5-9538AEDD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3074311"/>
            <a:ext cx="2419988" cy="13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FDB6C79-C623-B41B-96C3-408988E0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7" y="3501871"/>
            <a:ext cx="2540818" cy="151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ight Arrow 5">
            <a:extLst>
              <a:ext uri="{FF2B5EF4-FFF2-40B4-BE49-F238E27FC236}">
                <a16:creationId xmlns:a16="http://schemas.microsoft.com/office/drawing/2014/main" id="{B972E512-66D6-D3B4-7566-5BD2A6A77007}"/>
              </a:ext>
            </a:extLst>
          </p:cNvPr>
          <p:cNvSpPr/>
          <p:nvPr/>
        </p:nvSpPr>
        <p:spPr>
          <a:xfrm>
            <a:off x="3054263" y="2013284"/>
            <a:ext cx="2783303" cy="11605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MCT mesa process</a:t>
            </a:r>
          </a:p>
        </p:txBody>
      </p:sp>
      <p:sp>
        <p:nvSpPr>
          <p:cNvPr id="18" name="Right Arrow 9">
            <a:extLst>
              <a:ext uri="{FF2B5EF4-FFF2-40B4-BE49-F238E27FC236}">
                <a16:creationId xmlns:a16="http://schemas.microsoft.com/office/drawing/2014/main" id="{00AF0331-7DA9-6EC8-B746-87D805283535}"/>
              </a:ext>
            </a:extLst>
          </p:cNvPr>
          <p:cNvSpPr/>
          <p:nvPr/>
        </p:nvSpPr>
        <p:spPr>
          <a:xfrm>
            <a:off x="2998425" y="4502334"/>
            <a:ext cx="2783303" cy="1160512"/>
          </a:xfrm>
          <a:prstGeom prst="rightArrow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Wafer Fab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9CC735-5B5C-2C8A-95FC-1EBA54ECA60A}"/>
              </a:ext>
            </a:extLst>
          </p:cNvPr>
          <p:cNvSpPr txBox="1"/>
          <p:nvPr/>
        </p:nvSpPr>
        <p:spPr>
          <a:xfrm>
            <a:off x="468678" y="4759259"/>
            <a:ext cx="20265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Read out integrated circuit (ROIC)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3E0F05-B4A7-D156-0E86-5802DA5DB4B5}"/>
              </a:ext>
            </a:extLst>
          </p:cNvPr>
          <p:cNvSpPr txBox="1"/>
          <p:nvPr/>
        </p:nvSpPr>
        <p:spPr>
          <a:xfrm>
            <a:off x="428161" y="778602"/>
            <a:ext cx="20104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MCT epi wafer on GaAs substrate</a:t>
            </a:r>
          </a:p>
        </p:txBody>
      </p:sp>
      <p:sp>
        <p:nvSpPr>
          <p:cNvPr id="57" name="Right Arrow 5">
            <a:extLst>
              <a:ext uri="{FF2B5EF4-FFF2-40B4-BE49-F238E27FC236}">
                <a16:creationId xmlns:a16="http://schemas.microsoft.com/office/drawing/2014/main" id="{31188831-6E80-6B91-AC39-56FD256838D3}"/>
              </a:ext>
            </a:extLst>
          </p:cNvPr>
          <p:cNvSpPr/>
          <p:nvPr/>
        </p:nvSpPr>
        <p:spPr>
          <a:xfrm>
            <a:off x="6132904" y="3173796"/>
            <a:ext cx="2783303" cy="11605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Bump bond die + substrate removal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8C8B17D-EEBC-951E-5256-2C3C6BC0B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048" y="2013285"/>
            <a:ext cx="1550133" cy="12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BCF8B-F4D3-8615-AF8B-8E06A3601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A062CF-DD71-4864-8411-98AF324E8139}"/>
              </a:ext>
            </a:extLst>
          </p:cNvPr>
          <p:cNvSpPr/>
          <p:nvPr/>
        </p:nvSpPr>
        <p:spPr>
          <a:xfrm>
            <a:off x="6682931" y="2510931"/>
            <a:ext cx="42906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</a:p>
          <a:p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Low p-n junction capacitance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The mesa slot structure provides for very low p-n junction and inter-pixel capacitance. Both essential for sensitivity.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Imaging quality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The mesa structure and 100% absorption ensures that crosstalk is negligible. Unlike other device structures there is no mechanism for thermal diffusion to another pixel.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E3903-D74A-082D-4B28-56370C1D2D2A}"/>
              </a:ext>
            </a:extLst>
          </p:cNvPr>
          <p:cNvSpPr/>
          <p:nvPr/>
        </p:nvSpPr>
        <p:spPr>
          <a:xfrm>
            <a:off x="2567608" y="822301"/>
            <a:ext cx="74980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Leonardo e-APD solutions</a:t>
            </a:r>
          </a:p>
          <a:p>
            <a:endParaRPr lang="en-GB" b="1" dirty="0"/>
          </a:p>
          <a:p>
            <a:pPr marL="342900" indent="-342900">
              <a:buAutoNum type="arabicPlain"/>
            </a:pPr>
            <a:r>
              <a:rPr lang="en-GB" sz="1600" b="1" dirty="0"/>
              <a:t>The standard 0.8-2.5um product offers high gain</a:t>
            </a:r>
          </a:p>
          <a:p>
            <a:pPr marL="342900" indent="-342900">
              <a:buAutoNum type="arabicPlain"/>
            </a:pPr>
            <a:r>
              <a:rPr lang="en-GB" sz="1600" b="1" dirty="0"/>
              <a:t>The high speed 1.45-2.5um product offers 100% internal QE and GHz response  </a:t>
            </a: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7CEFC-F9C7-2E60-4083-6DD36A09D476}"/>
              </a:ext>
            </a:extLst>
          </p:cNvPr>
          <p:cNvSpPr txBox="1">
            <a:spLocks/>
          </p:cNvSpPr>
          <p:nvPr/>
        </p:nvSpPr>
        <p:spPr>
          <a:xfrm>
            <a:off x="263352" y="275703"/>
            <a:ext cx="9850432" cy="5638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it-IT"/>
            </a:defPPr>
            <a:lvl1pPr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spc="15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dirty="0"/>
              <a:t>Leonardo APD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A2480-5371-A3B3-3D4B-10A55418F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07" y="2157085"/>
            <a:ext cx="5127793" cy="363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6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415373" y="1370288"/>
            <a:ext cx="5166991" cy="3141989"/>
          </a:xfrm>
        </p:spPr>
        <p:txBody>
          <a:bodyPr/>
          <a:lstStyle/>
          <a:p>
            <a:r>
              <a:rPr lang="en-GB" sz="1800" dirty="0"/>
              <a:t>Disruptive technology</a:t>
            </a:r>
          </a:p>
          <a:p>
            <a:r>
              <a:rPr lang="en-GB" sz="1800" dirty="0"/>
              <a:t>Gain in pixel (up to few 100)</a:t>
            </a:r>
          </a:p>
          <a:p>
            <a:r>
              <a:rPr lang="en-GB" sz="1800" dirty="0"/>
              <a:t>Enables read noise &lt; 1e-</a:t>
            </a:r>
          </a:p>
          <a:p>
            <a:r>
              <a:rPr lang="en-GB" sz="1800" dirty="0"/>
              <a:t>Enables high speed imaging with high SNR</a:t>
            </a:r>
          </a:p>
          <a:p>
            <a:r>
              <a:rPr lang="en-GB" sz="1800" dirty="0"/>
              <a:t>New generation of detectors</a:t>
            </a:r>
          </a:p>
          <a:p>
            <a:pPr lvl="1"/>
            <a:r>
              <a:rPr lang="en-GB" sz="1800" dirty="0"/>
              <a:t>Very low background (Hz imaging) for Astronomy</a:t>
            </a:r>
          </a:p>
          <a:p>
            <a:pPr lvl="1"/>
            <a:r>
              <a:rPr lang="en-GB" sz="1800" dirty="0"/>
              <a:t>High speed (kHz imaging) for</a:t>
            </a:r>
          </a:p>
          <a:p>
            <a:pPr lvl="2"/>
            <a:endParaRPr lang="en-GB" sz="1800" dirty="0"/>
          </a:p>
          <a:p>
            <a:pPr lvl="1"/>
            <a:r>
              <a:rPr lang="en-GB" sz="1800" dirty="0"/>
              <a:t>LIDAR/3D Imaging</a:t>
            </a:r>
          </a:p>
          <a:p>
            <a:pPr lvl="1"/>
            <a:r>
              <a:rPr lang="en-GB" sz="1800" dirty="0"/>
              <a:t>TDI Imaging</a:t>
            </a:r>
          </a:p>
          <a:p>
            <a:pPr lvl="1"/>
            <a:r>
              <a:rPr lang="en-GB" sz="1800" dirty="0"/>
              <a:t>Photon counting</a:t>
            </a:r>
          </a:p>
          <a:p>
            <a:pPr lvl="1"/>
            <a:r>
              <a:rPr lang="en-GB" sz="1800" dirty="0"/>
              <a:t>Optical </a:t>
            </a:r>
            <a:r>
              <a:rPr lang="en-GB" sz="1800" dirty="0" err="1"/>
              <a:t>comms</a:t>
            </a:r>
            <a:endParaRPr lang="en-GB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3907" y="306516"/>
            <a:ext cx="11012680" cy="503940"/>
          </a:xfrm>
        </p:spPr>
        <p:txBody>
          <a:bodyPr lIns="121917" tIns="60958" rIns="121917" bIns="60958"/>
          <a:lstStyle/>
          <a:p>
            <a:pPr defTabSz="914354">
              <a:spcBef>
                <a:spcPts val="1000"/>
              </a:spcBef>
              <a:buFont typeface="Arial" panose="020B0604020202020204" pitchFamily="34" charset="0"/>
            </a:pPr>
            <a:r>
              <a:rPr lang="en-GB" sz="1000" spc="150" dirty="0">
                <a:solidFill>
                  <a:srgbClr val="E4002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Leonardo APD Technology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956" y="753137"/>
            <a:ext cx="3803354" cy="43762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69820" y="5214784"/>
            <a:ext cx="5679485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MOVPE MCT is ideal material for APD</a:t>
            </a:r>
          </a:p>
        </p:txBody>
      </p:sp>
    </p:spTree>
    <p:extLst>
      <p:ext uri="{BB962C8B-B14F-4D97-AF65-F5344CB8AC3E}">
        <p14:creationId xmlns:p14="http://schemas.microsoft.com/office/powerpoint/2010/main" val="376489244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_Template 2025 - Leonardo Electronics (Widescreen).potm" id="{062F157B-7E61-4831-B657-05FF03DF57AD}" vid="{D0B7B916-F31D-4BDF-82E0-3800B858B060}"/>
    </a:ext>
  </a:extLst>
</a:theme>
</file>

<file path=ppt/theme/theme2.xml><?xml version="1.0" encoding="utf-8"?>
<a:theme xmlns:a="http://schemas.openxmlformats.org/drawingml/2006/main" name="Summary/Over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_Template 2025 - Leonardo Electronics (Widescreen).potm" id="{062F157B-7E61-4831-B657-05FF03DF57AD}" vid="{A8B851A9-E949-4B3D-9FE7-78BC35670F8A}"/>
    </a:ext>
  </a:extLst>
</a:theme>
</file>

<file path=ppt/theme/theme3.xml><?xml version="1.0" encoding="utf-8"?>
<a:theme xmlns:a="http://schemas.openxmlformats.org/drawingml/2006/main" name="Section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_Template 2025 - Leonardo Electronics (Widescreen).potm" id="{062F157B-7E61-4831-B657-05FF03DF57AD}" vid="{21E63FC5-388F-412E-9E40-C62641AFD2CB}"/>
    </a:ext>
  </a:extLst>
</a:theme>
</file>

<file path=ppt/theme/theme4.xml><?xml version="1.0" encoding="utf-8"?>
<a:theme xmlns:a="http://schemas.openxmlformats.org/drawingml/2006/main" name="Main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_Template 2025 - Leonardo Electronics (Widescreen).potm" id="{062F157B-7E61-4831-B657-05FF03DF57AD}" vid="{AF0DC2DB-0EDB-4313-A948-828477A5FE86}"/>
    </a:ext>
  </a:extLst>
</a:theme>
</file>

<file path=ppt/theme/theme5.xml><?xml version="1.0" encoding="utf-8"?>
<a:theme xmlns:a="http://schemas.openxmlformats.org/drawingml/2006/main" name="Full size image only">
  <a:themeElements>
    <a:clrScheme name="Personalizzati 39">
      <a:dk1>
        <a:srgbClr val="000000"/>
      </a:dk1>
      <a:lt1>
        <a:srgbClr val="FFFFFF"/>
      </a:lt1>
      <a:dk2>
        <a:srgbClr val="374149"/>
      </a:dk2>
      <a:lt2>
        <a:srgbClr val="E3002B"/>
      </a:lt2>
      <a:accent1>
        <a:srgbClr val="D2CCC4"/>
      </a:accent1>
      <a:accent2>
        <a:srgbClr val="0905AF"/>
      </a:accent2>
      <a:accent3>
        <a:srgbClr val="5AAEF7"/>
      </a:accent3>
      <a:accent4>
        <a:srgbClr val="005B54"/>
      </a:accent4>
      <a:accent5>
        <a:srgbClr val="D0A12B"/>
      </a:accent5>
      <a:accent6>
        <a:srgbClr val="F856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_Template 2025 - Leonardo Electronics (Widescreen).potm" id="{062F157B-7E61-4831-B657-05FF03DF57AD}" vid="{CEFAC910-AA66-4F44-87A4-C16CC16B9AE7}"/>
    </a:ext>
  </a:extLst>
</a:theme>
</file>

<file path=ppt/theme/theme6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_Template 2025 - Leonardo Electronics (Widescreen).potm" id="{062F157B-7E61-4831-B657-05FF03DF57AD}" vid="{C160B3D8-D669-4DE1-AF78-6129C8A01AE9}"/>
    </a:ext>
  </a:extLst>
</a:theme>
</file>

<file path=ppt/theme/theme7.xml><?xml version="1.0" encoding="utf-8"?>
<a:theme xmlns:a="http://schemas.openxmlformats.org/drawingml/2006/main" name="3_Main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Template 2025 - Leonardo (Widescreen).potm" id="{1F76F23E-4E2A-4C2D-97AA-F6B88C740644}" vid="{3FE89494-8D16-4BC8-AD54-73C909B31648}"/>
    </a:ext>
  </a:extLst>
</a:theme>
</file>

<file path=ppt/theme/theme8.xml><?xml version="1.0" encoding="utf-8"?>
<a:theme xmlns:a="http://schemas.openxmlformats.org/drawingml/2006/main" name="layout_page">
  <a:themeElements>
    <a:clrScheme name="Personalizzati 39">
      <a:dk1>
        <a:srgbClr val="000000"/>
      </a:dk1>
      <a:lt1>
        <a:srgbClr val="FFFFFF"/>
      </a:lt1>
      <a:dk2>
        <a:srgbClr val="374149"/>
      </a:dk2>
      <a:lt2>
        <a:srgbClr val="E3002B"/>
      </a:lt2>
      <a:accent1>
        <a:srgbClr val="D2CCC4"/>
      </a:accent1>
      <a:accent2>
        <a:srgbClr val="0905AF"/>
      </a:accent2>
      <a:accent3>
        <a:srgbClr val="5AAEF7"/>
      </a:accent3>
      <a:accent4>
        <a:srgbClr val="005B54"/>
      </a:accent4>
      <a:accent5>
        <a:srgbClr val="D0A12B"/>
      </a:accent5>
      <a:accent6>
        <a:srgbClr val="F856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DO_theme_01_2025" id="{75917691-20B8-544E-83BD-581D3380EF40}" vid="{7006D2BF-9E93-0143-8F2B-1A3B6694F13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F0C6E02744545A613E42F4D2A11BB" ma:contentTypeVersion="1" ma:contentTypeDescription="Create a new document." ma:contentTypeScope="" ma:versionID="ea70cab6f54e086cdc2d425d70e3700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7643c675454382b6bbfff024c8dad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28EE79-00E4-4F2F-9223-0CC31F571F4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7878545-07BD-4A2E-925B-7170E7B7DD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1C704E-CE0A-49A0-8B6B-D93C9BE671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03_Template 2025 - Leonardo Electronics (Widescreen)</Template>
  <TotalTime>0</TotalTime>
  <Words>1030</Words>
  <Application>Microsoft Office PowerPoint</Application>
  <PresentationFormat>Widescreen</PresentationFormat>
  <Paragraphs>203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Arial</vt:lpstr>
      <vt:lpstr>Calibri</vt:lpstr>
      <vt:lpstr>Title Slide</vt:lpstr>
      <vt:lpstr>Summary/Overview</vt:lpstr>
      <vt:lpstr>Section Divider</vt:lpstr>
      <vt:lpstr>Main Content</vt:lpstr>
      <vt:lpstr>Full size image only</vt:lpstr>
      <vt:lpstr>Closing slide</vt:lpstr>
      <vt:lpstr>3_Main Content</vt:lpstr>
      <vt:lpstr>layout_page</vt:lpstr>
      <vt:lpstr>PowerPoint Presentation</vt:lpstr>
      <vt:lpstr>PowerPoint Presentation</vt:lpstr>
      <vt:lpstr>Leonardo UK - Detector Capability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Leonardo APD Technology</vt:lpstr>
      <vt:lpstr>Leonardo APD focal plane arrays for low background flux applications</vt:lpstr>
      <vt:lpstr>PowerPoint Presentation</vt:lpstr>
      <vt:lpstr>Leonardo Detector Considerations</vt:lpstr>
      <vt:lpstr>PowerPoint Presentation</vt:lpstr>
      <vt:lpstr>Leonardo Detector 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Wilson, Rob (Leonardo, UK)</dc:creator>
  <cp:lastModifiedBy>Wilson, Rob (Leonardo, UK)</cp:lastModifiedBy>
  <cp:revision>8</cp:revision>
  <dcterms:created xsi:type="dcterms:W3CDTF">2025-06-18T08:33:56Z</dcterms:created>
  <dcterms:modified xsi:type="dcterms:W3CDTF">2025-07-14T17:05:33Z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0x010100F0FF0C6E02744545A613E42F4D2A11BB</vt:lpwstr>
  </property>
  <property fmtid="{D5CDD505-2E9C-101B-9397-08002B2CF9AE}" pid="3" name="MSIP_Label_02b27600-aaab-4230-a2ce-994e92aebd52_Enabled">
    <vt:lpwstr>true</vt:lpwstr>
  </property>
  <property fmtid="{D5CDD505-2E9C-101B-9397-08002B2CF9AE}" pid="4" name="MSIP_Label_02b27600-aaab-4230-a2ce-994e92aebd52_SetDate">
    <vt:lpwstr>2025-07-14T11:27:27Z</vt:lpwstr>
  </property>
  <property fmtid="{D5CDD505-2E9C-101B-9397-08002B2CF9AE}" pid="5" name="MSIP_Label_02b27600-aaab-4230-a2ce-994e92aebd52_Method">
    <vt:lpwstr>Privileged</vt:lpwstr>
  </property>
  <property fmtid="{D5CDD505-2E9C-101B-9397-08002B2CF9AE}" pid="6" name="MSIP_Label_02b27600-aaab-4230-a2ce-994e92aebd52_Name">
    <vt:lpwstr>Marked - Company General Use</vt:lpwstr>
  </property>
  <property fmtid="{D5CDD505-2E9C-101B-9397-08002B2CF9AE}" pid="7" name="MSIP_Label_02b27600-aaab-4230-a2ce-994e92aebd52_SiteId">
    <vt:lpwstr>25db6ea1-2b37-482f-a0a9-4c1ddc1408ec</vt:lpwstr>
  </property>
  <property fmtid="{D5CDD505-2E9C-101B-9397-08002B2CF9AE}" pid="8" name="MSIP_Label_02b27600-aaab-4230-a2ce-994e92aebd52_ActionId">
    <vt:lpwstr>62aac941-8ca9-4417-831d-976e1cc01a70</vt:lpwstr>
  </property>
  <property fmtid="{D5CDD505-2E9C-101B-9397-08002B2CF9AE}" pid="9" name="MSIP_Label_02b27600-aaab-4230-a2ce-994e92aebd52_ContentBits">
    <vt:lpwstr>3</vt:lpwstr>
  </property>
  <property fmtid="{D5CDD505-2E9C-101B-9397-08002B2CF9AE}" pid="10" name="MSIP_Label_02b27600-aaab-4230-a2ce-994e92aebd52_Tag">
    <vt:lpwstr>10, 0, 1, 1</vt:lpwstr>
  </property>
  <property fmtid="{D5CDD505-2E9C-101B-9397-08002B2CF9AE}" pid="11" name="ClassificationContentMarkingFooterLocations">
    <vt:lpwstr>Title Slide:10\Summary/Overview:9\Section Divider:9\Main Content:9\Full size image only:5\Closing slide:11\3_Main Content:9\layout_page:6</vt:lpwstr>
  </property>
  <property fmtid="{D5CDD505-2E9C-101B-9397-08002B2CF9AE}" pid="12" name="ClassificationContentMarkingFooterText">
    <vt:lpwstr>Company General Use</vt:lpwstr>
  </property>
  <property fmtid="{D5CDD505-2E9C-101B-9397-08002B2CF9AE}" pid="13" name="ClassificationContentMarkingHeaderLocations">
    <vt:lpwstr>Title Slide:7\Summary/Overview:8\Section Divider:8\Main Content:8\Full size image only:4\Closing slide:10\3_Main Content:8\layout_page:5</vt:lpwstr>
  </property>
  <property fmtid="{D5CDD505-2E9C-101B-9397-08002B2CF9AE}" pid="14" name="ClassificationContentMarkingHeaderText">
    <vt:lpwstr>Company General Use</vt:lpwstr>
  </property>
</Properties>
</file>